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9"/>
  </p:notesMasterIdLst>
  <p:sldIdLst>
    <p:sldId id="256" r:id="rId5"/>
    <p:sldId id="318" r:id="rId6"/>
    <p:sldId id="302" r:id="rId7"/>
    <p:sldId id="306" r:id="rId8"/>
    <p:sldId id="2145706781" r:id="rId9"/>
    <p:sldId id="284" r:id="rId10"/>
    <p:sldId id="307" r:id="rId11"/>
    <p:sldId id="309" r:id="rId12"/>
    <p:sldId id="305" r:id="rId13"/>
    <p:sldId id="2145706783" r:id="rId14"/>
    <p:sldId id="2145706780" r:id="rId15"/>
    <p:sldId id="314" r:id="rId16"/>
    <p:sldId id="313" r:id="rId17"/>
    <p:sldId id="275" r:id="rId1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FEAB637-BFD9-E79F-AFA9-B676B7DB5B73}" name="Lucier, Bryan (RIDOH)" initials="L(" userId="S::bryan.lucier@health.ri.gov::3a56b4cf-17b8-44cd-bc37-0841a7c725ab" providerId="AD"/>
  <p188:author id="{3F192862-62E4-4C89-1B5E-81142FBBE01B}" name="Levy, Jennifer (RIDOH)" initials="L(" userId="S::jennifer.levy@health.ri.gov::3ec5db7e-3cc8-4eb9-afe9-405abad1980f" providerId="AD"/>
  <p188:author id="{DCBBE482-26E9-621B-34AA-16C8FF07610A}" name="StJohn, Kristen (RIDOH)" initials="SK(" userId="S::Kristen.StJohn@health.ri.gov::6c706e8e-3e41-4535-ac1f-8f50223c146c" providerId="AD"/>
  <p188:author id="{D676E0D8-66A5-2842-B12B-37878A5E4180}" name="Rivard, Madison (RIDOH)" initials="RM(" userId="S::Madison.Rivard@health.ri.gov::7e3feb24-c94a-4238-be44-3937e2d6cbf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5152"/>
    <a:srgbClr val="C98F08"/>
    <a:srgbClr val="D68D45"/>
    <a:srgbClr val="80561F"/>
    <a:srgbClr val="1F803A"/>
    <a:srgbClr val="66FF33"/>
    <a:srgbClr val="F9FE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6AF2DB4-EC89-4DF4-AEDE-568DB99F78A3}" v="3" dt="2024-09-09T03:12:58.68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557" autoAdjust="0"/>
  </p:normalViewPr>
  <p:slideViewPr>
    <p:cSldViewPr snapToGrid="0">
      <p:cViewPr>
        <p:scale>
          <a:sx n="60" d="100"/>
          <a:sy n="60" d="100"/>
        </p:scale>
        <p:origin x="88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ivard, Madison (RIDOH)" userId="7e3feb24-c94a-4238-be44-3937e2d6cbf6" providerId="ADAL" clId="{46AF2DB4-EC89-4DF4-AEDE-568DB99F78A3}"/>
    <pc:docChg chg="undo custSel addSld delSld modSld sldOrd">
      <pc:chgData name="Rivard, Madison (RIDOH)" userId="7e3feb24-c94a-4238-be44-3937e2d6cbf6" providerId="ADAL" clId="{46AF2DB4-EC89-4DF4-AEDE-568DB99F78A3}" dt="2024-09-09T11:26:40.843" v="1115"/>
      <pc:docMkLst>
        <pc:docMk/>
      </pc:docMkLst>
      <pc:sldChg chg="modSp mod">
        <pc:chgData name="Rivard, Madison (RIDOH)" userId="7e3feb24-c94a-4238-be44-3937e2d6cbf6" providerId="ADAL" clId="{46AF2DB4-EC89-4DF4-AEDE-568DB99F78A3}" dt="2024-09-09T02:51:50.884" v="197" actId="20577"/>
        <pc:sldMkLst>
          <pc:docMk/>
          <pc:sldMk cId="2362942597" sldId="256"/>
        </pc:sldMkLst>
        <pc:spChg chg="mod">
          <ac:chgData name="Rivard, Madison (RIDOH)" userId="7e3feb24-c94a-4238-be44-3937e2d6cbf6" providerId="ADAL" clId="{46AF2DB4-EC89-4DF4-AEDE-568DB99F78A3}" dt="2024-09-09T02:51:50.884" v="197" actId="20577"/>
          <ac:spMkLst>
            <pc:docMk/>
            <pc:sldMk cId="2362942597" sldId="256"/>
            <ac:spMk id="3" creationId="{F61A8B80-74A1-4018-BDC0-4363575CD8C7}"/>
          </ac:spMkLst>
        </pc:spChg>
        <pc:spChg chg="mod">
          <ac:chgData name="Rivard, Madison (RIDOH)" userId="7e3feb24-c94a-4238-be44-3937e2d6cbf6" providerId="ADAL" clId="{46AF2DB4-EC89-4DF4-AEDE-568DB99F78A3}" dt="2024-09-03T13:24:30.698" v="30" actId="20577"/>
          <ac:spMkLst>
            <pc:docMk/>
            <pc:sldMk cId="2362942597" sldId="256"/>
            <ac:spMk id="4" creationId="{C0D2713D-EE06-5C6D-C91B-C19F94C64FD9}"/>
          </ac:spMkLst>
        </pc:spChg>
      </pc:sldChg>
      <pc:sldChg chg="delSp modSp mod">
        <pc:chgData name="Rivard, Madison (RIDOH)" userId="7e3feb24-c94a-4238-be44-3937e2d6cbf6" providerId="ADAL" clId="{46AF2DB4-EC89-4DF4-AEDE-568DB99F78A3}" dt="2024-09-09T03:14:51.175" v="1110" actId="1076"/>
        <pc:sldMkLst>
          <pc:docMk/>
          <pc:sldMk cId="220152789" sldId="275"/>
        </pc:sldMkLst>
        <pc:spChg chg="del">
          <ac:chgData name="Rivard, Madison (RIDOH)" userId="7e3feb24-c94a-4238-be44-3937e2d6cbf6" providerId="ADAL" clId="{46AF2DB4-EC89-4DF4-AEDE-568DB99F78A3}" dt="2024-09-09T03:14:43.150" v="1109" actId="478"/>
          <ac:spMkLst>
            <pc:docMk/>
            <pc:sldMk cId="220152789" sldId="275"/>
            <ac:spMk id="3" creationId="{67E0C8C0-DBE4-DD2D-2431-ECE0322C4D5A}"/>
          </ac:spMkLst>
        </pc:spChg>
        <pc:spChg chg="mod">
          <ac:chgData name="Rivard, Madison (RIDOH)" userId="7e3feb24-c94a-4238-be44-3937e2d6cbf6" providerId="ADAL" clId="{46AF2DB4-EC89-4DF4-AEDE-568DB99F78A3}" dt="2024-09-09T03:14:51.175" v="1110" actId="1076"/>
          <ac:spMkLst>
            <pc:docMk/>
            <pc:sldMk cId="220152789" sldId="275"/>
            <ac:spMk id="4" creationId="{204378F1-6C77-DB4D-E39A-417A6D760C69}"/>
          </ac:spMkLst>
        </pc:spChg>
      </pc:sldChg>
      <pc:sldChg chg="add del">
        <pc:chgData name="Rivard, Madison (RIDOH)" userId="7e3feb24-c94a-4238-be44-3937e2d6cbf6" providerId="ADAL" clId="{46AF2DB4-EC89-4DF4-AEDE-568DB99F78A3}" dt="2024-09-09T02:21:02.520" v="86"/>
        <pc:sldMkLst>
          <pc:docMk/>
          <pc:sldMk cId="546383172" sldId="284"/>
        </pc:sldMkLst>
      </pc:sldChg>
      <pc:sldChg chg="del">
        <pc:chgData name="Rivard, Madison (RIDOH)" userId="7e3feb24-c94a-4238-be44-3937e2d6cbf6" providerId="ADAL" clId="{46AF2DB4-EC89-4DF4-AEDE-568DB99F78A3}" dt="2024-09-09T03:14:11.917" v="1104" actId="47"/>
        <pc:sldMkLst>
          <pc:docMk/>
          <pc:sldMk cId="2795586516" sldId="289"/>
        </pc:sldMkLst>
      </pc:sldChg>
      <pc:sldChg chg="del">
        <pc:chgData name="Rivard, Madison (RIDOH)" userId="7e3feb24-c94a-4238-be44-3937e2d6cbf6" providerId="ADAL" clId="{46AF2DB4-EC89-4DF4-AEDE-568DB99F78A3}" dt="2024-09-09T02:20:09.039" v="85" actId="47"/>
        <pc:sldMkLst>
          <pc:docMk/>
          <pc:sldMk cId="1098527102" sldId="290"/>
        </pc:sldMkLst>
      </pc:sldChg>
      <pc:sldChg chg="del">
        <pc:chgData name="Rivard, Madison (RIDOH)" userId="7e3feb24-c94a-4238-be44-3937e2d6cbf6" providerId="ADAL" clId="{46AF2DB4-EC89-4DF4-AEDE-568DB99F78A3}" dt="2024-09-09T02:52:26.256" v="199" actId="47"/>
        <pc:sldMkLst>
          <pc:docMk/>
          <pc:sldMk cId="184739266" sldId="295"/>
        </pc:sldMkLst>
      </pc:sldChg>
      <pc:sldChg chg="del">
        <pc:chgData name="Rivard, Madison (RIDOH)" userId="7e3feb24-c94a-4238-be44-3937e2d6cbf6" providerId="ADAL" clId="{46AF2DB4-EC89-4DF4-AEDE-568DB99F78A3}" dt="2024-09-03T13:23:42.238" v="13" actId="47"/>
        <pc:sldMkLst>
          <pc:docMk/>
          <pc:sldMk cId="3782316462" sldId="297"/>
        </pc:sldMkLst>
      </pc:sldChg>
      <pc:sldChg chg="modSp mod">
        <pc:chgData name="Rivard, Madison (RIDOH)" userId="7e3feb24-c94a-4238-be44-3937e2d6cbf6" providerId="ADAL" clId="{46AF2DB4-EC89-4DF4-AEDE-568DB99F78A3}" dt="2024-09-09T02:16:54.916" v="84" actId="20577"/>
        <pc:sldMkLst>
          <pc:docMk/>
          <pc:sldMk cId="2643865955" sldId="302"/>
        </pc:sldMkLst>
        <pc:spChg chg="mod">
          <ac:chgData name="Rivard, Madison (RIDOH)" userId="7e3feb24-c94a-4238-be44-3937e2d6cbf6" providerId="ADAL" clId="{46AF2DB4-EC89-4DF4-AEDE-568DB99F78A3}" dt="2024-09-09T02:16:54.916" v="84" actId="20577"/>
          <ac:spMkLst>
            <pc:docMk/>
            <pc:sldMk cId="2643865955" sldId="302"/>
            <ac:spMk id="2" creationId="{E28BF961-441C-5961-8F15-72910DC1759F}"/>
          </ac:spMkLst>
        </pc:spChg>
      </pc:sldChg>
      <pc:sldChg chg="addSp delSp modSp mod ord">
        <pc:chgData name="Rivard, Madison (RIDOH)" userId="7e3feb24-c94a-4238-be44-3937e2d6cbf6" providerId="ADAL" clId="{46AF2DB4-EC89-4DF4-AEDE-568DB99F78A3}" dt="2024-09-09T11:26:40.843" v="1115"/>
        <pc:sldMkLst>
          <pc:docMk/>
          <pc:sldMk cId="4238348377" sldId="305"/>
        </pc:sldMkLst>
        <pc:spChg chg="mod ord">
          <ac:chgData name="Rivard, Madison (RIDOH)" userId="7e3feb24-c94a-4238-be44-3937e2d6cbf6" providerId="ADAL" clId="{46AF2DB4-EC89-4DF4-AEDE-568DB99F78A3}" dt="2024-09-09T03:13:27.756" v="1097" actId="166"/>
          <ac:spMkLst>
            <pc:docMk/>
            <pc:sldMk cId="4238348377" sldId="305"/>
            <ac:spMk id="13" creationId="{F469570C-0350-0C85-71CA-0C728600924F}"/>
          </ac:spMkLst>
        </pc:spChg>
        <pc:grpChg chg="del">
          <ac:chgData name="Rivard, Madison (RIDOH)" userId="7e3feb24-c94a-4238-be44-3937e2d6cbf6" providerId="ADAL" clId="{46AF2DB4-EC89-4DF4-AEDE-568DB99F78A3}" dt="2024-09-09T03:12:57.403" v="1094" actId="478"/>
          <ac:grpSpMkLst>
            <pc:docMk/>
            <pc:sldMk cId="4238348377" sldId="305"/>
            <ac:grpSpMk id="6" creationId="{B3EF8C34-2879-1B24-E80C-622557124F68}"/>
          </ac:grpSpMkLst>
        </pc:grpChg>
        <pc:picChg chg="add mod">
          <ac:chgData name="Rivard, Madison (RIDOH)" userId="7e3feb24-c94a-4238-be44-3937e2d6cbf6" providerId="ADAL" clId="{46AF2DB4-EC89-4DF4-AEDE-568DB99F78A3}" dt="2024-09-09T03:12:58.687" v="1095"/>
          <ac:picMkLst>
            <pc:docMk/>
            <pc:sldMk cId="4238348377" sldId="305"/>
            <ac:picMk id="5" creationId="{57EF436D-4700-A3FB-A583-5F36ABBAFB7D}"/>
          </ac:picMkLst>
        </pc:picChg>
      </pc:sldChg>
      <pc:sldChg chg="modSp mod ord">
        <pc:chgData name="Rivard, Madison (RIDOH)" userId="7e3feb24-c94a-4238-be44-3937e2d6cbf6" providerId="ADAL" clId="{46AF2DB4-EC89-4DF4-AEDE-568DB99F78A3}" dt="2024-09-09T11:25:18.710" v="1113" actId="14100"/>
        <pc:sldMkLst>
          <pc:docMk/>
          <pc:sldMk cId="761467770" sldId="307"/>
        </pc:sldMkLst>
        <pc:spChg chg="mod">
          <ac:chgData name="Rivard, Madison (RIDOH)" userId="7e3feb24-c94a-4238-be44-3937e2d6cbf6" providerId="ADAL" clId="{46AF2DB4-EC89-4DF4-AEDE-568DB99F78A3}" dt="2024-09-09T11:25:18.710" v="1113" actId="14100"/>
          <ac:spMkLst>
            <pc:docMk/>
            <pc:sldMk cId="761467770" sldId="307"/>
            <ac:spMk id="3" creationId="{ACB702F2-5BDA-95FD-73D2-9D2FE510823D}"/>
          </ac:spMkLst>
        </pc:spChg>
        <pc:spChg chg="mod">
          <ac:chgData name="Rivard, Madison (RIDOH)" userId="7e3feb24-c94a-4238-be44-3937e2d6cbf6" providerId="ADAL" clId="{46AF2DB4-EC89-4DF4-AEDE-568DB99F78A3}" dt="2024-09-09T11:25:11.120" v="1111" actId="403"/>
          <ac:spMkLst>
            <pc:docMk/>
            <pc:sldMk cId="761467770" sldId="307"/>
            <ac:spMk id="6" creationId="{36DF05CC-80EA-A3AD-2392-642E80E8419F}"/>
          </ac:spMkLst>
        </pc:spChg>
      </pc:sldChg>
      <pc:sldChg chg="modSp mod ord">
        <pc:chgData name="Rivard, Madison (RIDOH)" userId="7e3feb24-c94a-4238-be44-3937e2d6cbf6" providerId="ADAL" clId="{46AF2DB4-EC89-4DF4-AEDE-568DB99F78A3}" dt="2024-09-09T02:51:21.495" v="177"/>
        <pc:sldMkLst>
          <pc:docMk/>
          <pc:sldMk cId="2070253483" sldId="313"/>
        </pc:sldMkLst>
        <pc:spChg chg="mod">
          <ac:chgData name="Rivard, Madison (RIDOH)" userId="7e3feb24-c94a-4238-be44-3937e2d6cbf6" providerId="ADAL" clId="{46AF2DB4-EC89-4DF4-AEDE-568DB99F78A3}" dt="2024-09-09T02:51:14.732" v="175" actId="14100"/>
          <ac:spMkLst>
            <pc:docMk/>
            <pc:sldMk cId="2070253483" sldId="313"/>
            <ac:spMk id="3" creationId="{417B0DD1-544A-99A0-2567-8E22E9871310}"/>
          </ac:spMkLst>
        </pc:spChg>
      </pc:sldChg>
      <pc:sldChg chg="del">
        <pc:chgData name="Rivard, Madison (RIDOH)" userId="7e3feb24-c94a-4238-be44-3937e2d6cbf6" providerId="ADAL" clId="{46AF2DB4-EC89-4DF4-AEDE-568DB99F78A3}" dt="2024-09-09T02:51:27.141" v="181" actId="47"/>
        <pc:sldMkLst>
          <pc:docMk/>
          <pc:sldMk cId="398190240" sldId="315"/>
        </pc:sldMkLst>
      </pc:sldChg>
      <pc:sldChg chg="del">
        <pc:chgData name="Rivard, Madison (RIDOH)" userId="7e3feb24-c94a-4238-be44-3937e2d6cbf6" providerId="ADAL" clId="{46AF2DB4-EC89-4DF4-AEDE-568DB99F78A3}" dt="2024-09-03T13:23:29.331" v="4" actId="47"/>
        <pc:sldMkLst>
          <pc:docMk/>
          <pc:sldMk cId="2971197485" sldId="319"/>
        </pc:sldMkLst>
      </pc:sldChg>
      <pc:sldChg chg="del">
        <pc:chgData name="Rivard, Madison (RIDOH)" userId="7e3feb24-c94a-4238-be44-3937e2d6cbf6" providerId="ADAL" clId="{46AF2DB4-EC89-4DF4-AEDE-568DB99F78A3}" dt="2024-09-03T13:23:29.932" v="5" actId="47"/>
        <pc:sldMkLst>
          <pc:docMk/>
          <pc:sldMk cId="2219945882" sldId="320"/>
        </pc:sldMkLst>
      </pc:sldChg>
      <pc:sldChg chg="del">
        <pc:chgData name="Rivard, Madison (RIDOH)" userId="7e3feb24-c94a-4238-be44-3937e2d6cbf6" providerId="ADAL" clId="{46AF2DB4-EC89-4DF4-AEDE-568DB99F78A3}" dt="2024-09-03T13:23:31.145" v="6" actId="47"/>
        <pc:sldMkLst>
          <pc:docMk/>
          <pc:sldMk cId="2725007423" sldId="321"/>
        </pc:sldMkLst>
      </pc:sldChg>
      <pc:sldChg chg="del">
        <pc:chgData name="Rivard, Madison (RIDOH)" userId="7e3feb24-c94a-4238-be44-3937e2d6cbf6" providerId="ADAL" clId="{46AF2DB4-EC89-4DF4-AEDE-568DB99F78A3}" dt="2024-09-03T13:23:26.118" v="2" actId="47"/>
        <pc:sldMkLst>
          <pc:docMk/>
          <pc:sldMk cId="1557430148" sldId="322"/>
        </pc:sldMkLst>
      </pc:sldChg>
      <pc:sldChg chg="del">
        <pc:chgData name="Rivard, Madison (RIDOH)" userId="7e3feb24-c94a-4238-be44-3937e2d6cbf6" providerId="ADAL" clId="{46AF2DB4-EC89-4DF4-AEDE-568DB99F78A3}" dt="2024-09-03T13:23:34.237" v="9" actId="47"/>
        <pc:sldMkLst>
          <pc:docMk/>
          <pc:sldMk cId="3667341806" sldId="323"/>
        </pc:sldMkLst>
      </pc:sldChg>
      <pc:sldChg chg="del">
        <pc:chgData name="Rivard, Madison (RIDOH)" userId="7e3feb24-c94a-4238-be44-3937e2d6cbf6" providerId="ADAL" clId="{46AF2DB4-EC89-4DF4-AEDE-568DB99F78A3}" dt="2024-09-03T13:23:24.990" v="1" actId="47"/>
        <pc:sldMkLst>
          <pc:docMk/>
          <pc:sldMk cId="811157239" sldId="324"/>
        </pc:sldMkLst>
      </pc:sldChg>
      <pc:sldChg chg="modSp del mod">
        <pc:chgData name="Rivard, Madison (RIDOH)" userId="7e3feb24-c94a-4238-be44-3937e2d6cbf6" providerId="ADAL" clId="{46AF2DB4-EC89-4DF4-AEDE-568DB99F78A3}" dt="2024-09-09T02:51:59.015" v="198" actId="47"/>
        <pc:sldMkLst>
          <pc:docMk/>
          <pc:sldMk cId="3828640407" sldId="327"/>
        </pc:sldMkLst>
        <pc:spChg chg="mod">
          <ac:chgData name="Rivard, Madison (RIDOH)" userId="7e3feb24-c94a-4238-be44-3937e2d6cbf6" providerId="ADAL" clId="{46AF2DB4-EC89-4DF4-AEDE-568DB99F78A3}" dt="2024-09-05T17:27:59.219" v="72" actId="20577"/>
          <ac:spMkLst>
            <pc:docMk/>
            <pc:sldMk cId="3828640407" sldId="327"/>
            <ac:spMk id="7" creationId="{82E23508-2006-1EB7-988F-D5803BBB1F74}"/>
          </ac:spMkLst>
        </pc:spChg>
      </pc:sldChg>
      <pc:sldChg chg="del">
        <pc:chgData name="Rivard, Madison (RIDOH)" userId="7e3feb24-c94a-4238-be44-3937e2d6cbf6" providerId="ADAL" clId="{46AF2DB4-EC89-4DF4-AEDE-568DB99F78A3}" dt="2024-09-03T13:25:17.355" v="49" actId="47"/>
        <pc:sldMkLst>
          <pc:docMk/>
          <pc:sldMk cId="481066848" sldId="329"/>
        </pc:sldMkLst>
      </pc:sldChg>
      <pc:sldChg chg="del">
        <pc:chgData name="Rivard, Madison (RIDOH)" userId="7e3feb24-c94a-4238-be44-3937e2d6cbf6" providerId="ADAL" clId="{46AF2DB4-EC89-4DF4-AEDE-568DB99F78A3}" dt="2024-09-03T13:23:34.713" v="10" actId="47"/>
        <pc:sldMkLst>
          <pc:docMk/>
          <pc:sldMk cId="1258821949" sldId="330"/>
        </pc:sldMkLst>
      </pc:sldChg>
      <pc:sldChg chg="del">
        <pc:chgData name="Rivard, Madison (RIDOH)" userId="7e3feb24-c94a-4238-be44-3937e2d6cbf6" providerId="ADAL" clId="{46AF2DB4-EC89-4DF4-AEDE-568DB99F78A3}" dt="2024-09-03T13:25:27.061" v="50" actId="47"/>
        <pc:sldMkLst>
          <pc:docMk/>
          <pc:sldMk cId="3944646970" sldId="331"/>
        </pc:sldMkLst>
      </pc:sldChg>
      <pc:sldChg chg="del">
        <pc:chgData name="Rivard, Madison (RIDOH)" userId="7e3feb24-c94a-4238-be44-3937e2d6cbf6" providerId="ADAL" clId="{46AF2DB4-EC89-4DF4-AEDE-568DB99F78A3}" dt="2024-09-03T13:25:31.523" v="51" actId="47"/>
        <pc:sldMkLst>
          <pc:docMk/>
          <pc:sldMk cId="2832838729" sldId="332"/>
        </pc:sldMkLst>
      </pc:sldChg>
      <pc:sldChg chg="del">
        <pc:chgData name="Rivard, Madison (RIDOH)" userId="7e3feb24-c94a-4238-be44-3937e2d6cbf6" providerId="ADAL" clId="{46AF2DB4-EC89-4DF4-AEDE-568DB99F78A3}" dt="2024-09-03T13:23:23.877" v="0" actId="47"/>
        <pc:sldMkLst>
          <pc:docMk/>
          <pc:sldMk cId="1255519238" sldId="333"/>
        </pc:sldMkLst>
      </pc:sldChg>
      <pc:sldChg chg="del">
        <pc:chgData name="Rivard, Madison (RIDOH)" userId="7e3feb24-c94a-4238-be44-3937e2d6cbf6" providerId="ADAL" clId="{46AF2DB4-EC89-4DF4-AEDE-568DB99F78A3}" dt="2024-09-03T13:23:32.955" v="8" actId="47"/>
        <pc:sldMkLst>
          <pc:docMk/>
          <pc:sldMk cId="1042225460" sldId="334"/>
        </pc:sldMkLst>
      </pc:sldChg>
      <pc:sldChg chg="del">
        <pc:chgData name="Rivard, Madison (RIDOH)" userId="7e3feb24-c94a-4238-be44-3937e2d6cbf6" providerId="ADAL" clId="{46AF2DB4-EC89-4DF4-AEDE-568DB99F78A3}" dt="2024-09-03T13:23:27.828" v="3" actId="47"/>
        <pc:sldMkLst>
          <pc:docMk/>
          <pc:sldMk cId="3540340842" sldId="335"/>
        </pc:sldMkLst>
      </pc:sldChg>
      <pc:sldChg chg="del">
        <pc:chgData name="Rivard, Madison (RIDOH)" userId="7e3feb24-c94a-4238-be44-3937e2d6cbf6" providerId="ADAL" clId="{46AF2DB4-EC89-4DF4-AEDE-568DB99F78A3}" dt="2024-09-03T13:23:32.084" v="7" actId="47"/>
        <pc:sldMkLst>
          <pc:docMk/>
          <pc:sldMk cId="2496159389" sldId="336"/>
        </pc:sldMkLst>
      </pc:sldChg>
      <pc:sldChg chg="del">
        <pc:chgData name="Rivard, Madison (RIDOH)" userId="7e3feb24-c94a-4238-be44-3937e2d6cbf6" providerId="ADAL" clId="{46AF2DB4-EC89-4DF4-AEDE-568DB99F78A3}" dt="2024-09-03T13:23:47.091" v="15" actId="47"/>
        <pc:sldMkLst>
          <pc:docMk/>
          <pc:sldMk cId="1248788010" sldId="2145706742"/>
        </pc:sldMkLst>
      </pc:sldChg>
      <pc:sldChg chg="del">
        <pc:chgData name="Rivard, Madison (RIDOH)" userId="7e3feb24-c94a-4238-be44-3937e2d6cbf6" providerId="ADAL" clId="{46AF2DB4-EC89-4DF4-AEDE-568DB99F78A3}" dt="2024-09-03T13:23:48.439" v="16" actId="47"/>
        <pc:sldMkLst>
          <pc:docMk/>
          <pc:sldMk cId="2877843646" sldId="2145706753"/>
        </pc:sldMkLst>
      </pc:sldChg>
      <pc:sldChg chg="del">
        <pc:chgData name="Rivard, Madison (RIDOH)" userId="7e3feb24-c94a-4238-be44-3937e2d6cbf6" providerId="ADAL" clId="{46AF2DB4-EC89-4DF4-AEDE-568DB99F78A3}" dt="2024-09-03T13:23:43.346" v="14" actId="47"/>
        <pc:sldMkLst>
          <pc:docMk/>
          <pc:sldMk cId="3189300761" sldId="2145706779"/>
        </pc:sldMkLst>
      </pc:sldChg>
      <pc:sldChg chg="ord">
        <pc:chgData name="Rivard, Madison (RIDOH)" userId="7e3feb24-c94a-4238-be44-3937e2d6cbf6" providerId="ADAL" clId="{46AF2DB4-EC89-4DF4-AEDE-568DB99F78A3}" dt="2024-09-09T03:13:54.992" v="1103"/>
        <pc:sldMkLst>
          <pc:docMk/>
          <pc:sldMk cId="2934507148" sldId="2145706781"/>
        </pc:sldMkLst>
      </pc:sldChg>
      <pc:sldChg chg="del">
        <pc:chgData name="Rivard, Madison (RIDOH)" userId="7e3feb24-c94a-4238-be44-3937e2d6cbf6" providerId="ADAL" clId="{46AF2DB4-EC89-4DF4-AEDE-568DB99F78A3}" dt="2024-09-09T02:51:25.969" v="180" actId="47"/>
        <pc:sldMkLst>
          <pc:docMk/>
          <pc:sldMk cId="2016658466" sldId="2145706782"/>
        </pc:sldMkLst>
      </pc:sldChg>
      <pc:sldChg chg="modSp mod">
        <pc:chgData name="Rivard, Madison (RIDOH)" userId="7e3feb24-c94a-4238-be44-3937e2d6cbf6" providerId="ADAL" clId="{46AF2DB4-EC89-4DF4-AEDE-568DB99F78A3}" dt="2024-09-09T03:12:26.916" v="1093" actId="404"/>
        <pc:sldMkLst>
          <pc:docMk/>
          <pc:sldMk cId="2445738652" sldId="2145706783"/>
        </pc:sldMkLst>
        <pc:spChg chg="mod">
          <ac:chgData name="Rivard, Madison (RIDOH)" userId="7e3feb24-c94a-4238-be44-3937e2d6cbf6" providerId="ADAL" clId="{46AF2DB4-EC89-4DF4-AEDE-568DB99F78A3}" dt="2024-09-09T03:12:26.916" v="1093" actId="404"/>
          <ac:spMkLst>
            <pc:docMk/>
            <pc:sldMk cId="2445738652" sldId="2145706783"/>
            <ac:spMk id="2" creationId="{F4A04533-C5E2-2B79-9A30-7D4649D8FB60}"/>
          </ac:spMkLst>
        </pc:spChg>
        <pc:spChg chg="mod">
          <ac:chgData name="Rivard, Madison (RIDOH)" userId="7e3feb24-c94a-4238-be44-3937e2d6cbf6" providerId="ADAL" clId="{46AF2DB4-EC89-4DF4-AEDE-568DB99F78A3}" dt="2024-09-09T03:07:58.055" v="933" actId="1076"/>
          <ac:spMkLst>
            <pc:docMk/>
            <pc:sldMk cId="2445738652" sldId="2145706783"/>
            <ac:spMk id="5" creationId="{B5F43732-F5F7-F2D1-0F04-8E2FCC5B2436}"/>
          </ac:spMkLst>
        </pc:spChg>
        <pc:spChg chg="mod">
          <ac:chgData name="Rivard, Madison (RIDOH)" userId="7e3feb24-c94a-4238-be44-3937e2d6cbf6" providerId="ADAL" clId="{46AF2DB4-EC89-4DF4-AEDE-568DB99F78A3}" dt="2024-09-09T03:12:11.386" v="1089" actId="113"/>
          <ac:spMkLst>
            <pc:docMk/>
            <pc:sldMk cId="2445738652" sldId="2145706783"/>
            <ac:spMk id="6" creationId="{6E17BDAB-95BD-BAB8-067E-D25D48526C7C}"/>
          </ac:spMkLst>
        </pc:spChg>
      </pc:sldChg>
      <pc:sldChg chg="del">
        <pc:chgData name="Rivard, Madison (RIDOH)" userId="7e3feb24-c94a-4238-be44-3937e2d6cbf6" providerId="ADAL" clId="{46AF2DB4-EC89-4DF4-AEDE-568DB99F78A3}" dt="2024-09-03T13:23:35.398" v="11" actId="47"/>
        <pc:sldMkLst>
          <pc:docMk/>
          <pc:sldMk cId="223619715" sldId="2145706784"/>
        </pc:sldMkLst>
      </pc:sldChg>
      <pc:sldChg chg="addSp modSp new del mod">
        <pc:chgData name="Rivard, Madison (RIDOH)" userId="7e3feb24-c94a-4238-be44-3937e2d6cbf6" providerId="ADAL" clId="{46AF2DB4-EC89-4DF4-AEDE-568DB99F78A3}" dt="2024-09-09T02:50:58.203" v="173" actId="47"/>
        <pc:sldMkLst>
          <pc:docMk/>
          <pc:sldMk cId="3768217475" sldId="2145706784"/>
        </pc:sldMkLst>
        <pc:spChg chg="mod">
          <ac:chgData name="Rivard, Madison (RIDOH)" userId="7e3feb24-c94a-4238-be44-3937e2d6cbf6" providerId="ADAL" clId="{46AF2DB4-EC89-4DF4-AEDE-568DB99F78A3}" dt="2024-09-09T02:35:50.403" v="92"/>
          <ac:spMkLst>
            <pc:docMk/>
            <pc:sldMk cId="3768217475" sldId="2145706784"/>
            <ac:spMk id="2" creationId="{2B730F27-1437-CDB0-35C5-4A69A8E8AB90}"/>
          </ac:spMkLst>
        </pc:spChg>
        <pc:spChg chg="add mod">
          <ac:chgData name="Rivard, Madison (RIDOH)" userId="7e3feb24-c94a-4238-be44-3937e2d6cbf6" providerId="ADAL" clId="{46AF2DB4-EC89-4DF4-AEDE-568DB99F78A3}" dt="2024-09-09T02:34:26.982" v="88"/>
          <ac:spMkLst>
            <pc:docMk/>
            <pc:sldMk cId="3768217475" sldId="2145706784"/>
            <ac:spMk id="4" creationId="{AEA7620F-D234-C854-871B-EFC10919D72D}"/>
          </ac:spMkLst>
        </pc:spChg>
        <pc:picChg chg="add mod">
          <ac:chgData name="Rivard, Madison (RIDOH)" userId="7e3feb24-c94a-4238-be44-3937e2d6cbf6" providerId="ADAL" clId="{46AF2DB4-EC89-4DF4-AEDE-568DB99F78A3}" dt="2024-09-09T02:34:26.982" v="88"/>
          <ac:picMkLst>
            <pc:docMk/>
            <pc:sldMk cId="3768217475" sldId="2145706784"/>
            <ac:picMk id="5" creationId="{C09589C2-0AEC-90D1-6D5A-9A4AC98A412E}"/>
          </ac:picMkLst>
        </pc:picChg>
      </pc:sldChg>
      <pc:sldChg chg="addSp modSp new del mod">
        <pc:chgData name="Rivard, Madison (RIDOH)" userId="7e3feb24-c94a-4238-be44-3937e2d6cbf6" providerId="ADAL" clId="{46AF2DB4-EC89-4DF4-AEDE-568DB99F78A3}" dt="2024-09-09T02:50:59.150" v="174" actId="47"/>
        <pc:sldMkLst>
          <pc:docMk/>
          <pc:sldMk cId="2656497212" sldId="2145706785"/>
        </pc:sldMkLst>
        <pc:spChg chg="mod">
          <ac:chgData name="Rivard, Madison (RIDOH)" userId="7e3feb24-c94a-4238-be44-3937e2d6cbf6" providerId="ADAL" clId="{46AF2DB4-EC89-4DF4-AEDE-568DB99F78A3}" dt="2024-09-09T02:35:46.694" v="91"/>
          <ac:spMkLst>
            <pc:docMk/>
            <pc:sldMk cId="2656497212" sldId="2145706785"/>
            <ac:spMk id="2" creationId="{0BDAE6E8-5506-BAE9-AF33-2289BEA5DB49}"/>
          </ac:spMkLst>
        </pc:spChg>
        <pc:spChg chg="add mod">
          <ac:chgData name="Rivard, Madison (RIDOH)" userId="7e3feb24-c94a-4238-be44-3937e2d6cbf6" providerId="ADAL" clId="{46AF2DB4-EC89-4DF4-AEDE-568DB99F78A3}" dt="2024-09-09T02:37:14.512" v="172" actId="403"/>
          <ac:spMkLst>
            <pc:docMk/>
            <pc:sldMk cId="2656497212" sldId="2145706785"/>
            <ac:spMk id="6" creationId="{9CAB7B0D-BC1B-C6E2-4B94-38C0A602AB01}"/>
          </ac:spMkLst>
        </pc:spChg>
        <pc:picChg chg="add mod">
          <ac:chgData name="Rivard, Madison (RIDOH)" userId="7e3feb24-c94a-4238-be44-3937e2d6cbf6" providerId="ADAL" clId="{46AF2DB4-EC89-4DF4-AEDE-568DB99F78A3}" dt="2024-09-09T02:36:09.069" v="95" actId="1076"/>
          <ac:picMkLst>
            <pc:docMk/>
            <pc:sldMk cId="2656497212" sldId="2145706785"/>
            <ac:picMk id="4" creationId="{91959843-E238-14A3-732D-E0CA725B7F64}"/>
          </ac:picMkLst>
        </pc:picChg>
      </pc:sldChg>
      <pc:sldMasterChg chg="delSldLayout">
        <pc:chgData name="Rivard, Madison (RIDOH)" userId="7e3feb24-c94a-4238-be44-3937e2d6cbf6" providerId="ADAL" clId="{46AF2DB4-EC89-4DF4-AEDE-568DB99F78A3}" dt="2024-09-03T13:23:48.439" v="16" actId="47"/>
        <pc:sldMasterMkLst>
          <pc:docMk/>
          <pc:sldMasterMk cId="1544210404" sldId="2147483660"/>
        </pc:sldMasterMkLst>
        <pc:sldLayoutChg chg="del">
          <pc:chgData name="Rivard, Madison (RIDOH)" userId="7e3feb24-c94a-4238-be44-3937e2d6cbf6" providerId="ADAL" clId="{46AF2DB4-EC89-4DF4-AEDE-568DB99F78A3}" dt="2024-09-03T13:23:43.346" v="14" actId="47"/>
          <pc:sldLayoutMkLst>
            <pc:docMk/>
            <pc:sldMasterMk cId="1544210404" sldId="2147483660"/>
            <pc:sldLayoutMk cId="2964708539" sldId="2147483715"/>
          </pc:sldLayoutMkLst>
        </pc:sldLayoutChg>
        <pc:sldLayoutChg chg="del">
          <pc:chgData name="Rivard, Madison (RIDOH)" userId="7e3feb24-c94a-4238-be44-3937e2d6cbf6" providerId="ADAL" clId="{46AF2DB4-EC89-4DF4-AEDE-568DB99F78A3}" dt="2024-09-03T13:23:47.091" v="15" actId="47"/>
          <pc:sldLayoutMkLst>
            <pc:docMk/>
            <pc:sldMasterMk cId="1544210404" sldId="2147483660"/>
            <pc:sldLayoutMk cId="3576420152" sldId="2147483716"/>
          </pc:sldLayoutMkLst>
        </pc:sldLayoutChg>
        <pc:sldLayoutChg chg="del">
          <pc:chgData name="Rivard, Madison (RIDOH)" userId="7e3feb24-c94a-4238-be44-3937e2d6cbf6" providerId="ADAL" clId="{46AF2DB4-EC89-4DF4-AEDE-568DB99F78A3}" dt="2024-09-03T13:23:48.439" v="16" actId="47"/>
          <pc:sldLayoutMkLst>
            <pc:docMk/>
            <pc:sldMasterMk cId="1544210404" sldId="2147483660"/>
            <pc:sldLayoutMk cId="2332201103" sldId="2147483717"/>
          </pc:sldLayoutMkLst>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rigov-my.sharepoint.com/personal/madison_rivard_health_ri_gov/Documents/ALL%20Cannabis%20Data.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543139819254652E-2"/>
          <c:y val="2.794805798407797E-2"/>
          <c:w val="0.9669137203614907"/>
          <c:h val="0.88283271832934873"/>
        </c:manualLayout>
      </c:layout>
      <c:lineChart>
        <c:grouping val="standard"/>
        <c:varyColors val="0"/>
        <c:ser>
          <c:idx val="0"/>
          <c:order val="0"/>
          <c:spPr>
            <a:ln w="53975" cap="rnd">
              <a:solidFill>
                <a:schemeClr val="accent1"/>
              </a:solidFill>
              <a:round/>
            </a:ln>
            <a:effectLst/>
          </c:spPr>
          <c:marker>
            <c:symbol val="circle"/>
            <c:size val="5"/>
            <c:spPr>
              <a:solidFill>
                <a:schemeClr val="accent1"/>
              </a:solidFill>
              <a:ln w="63500">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BRFSS!$A$11:$A$16</c:f>
              <c:numCache>
                <c:formatCode>General</c:formatCode>
                <c:ptCount val="6"/>
                <c:pt idx="0">
                  <c:v>2017</c:v>
                </c:pt>
                <c:pt idx="1">
                  <c:v>2018</c:v>
                </c:pt>
                <c:pt idx="2">
                  <c:v>2019</c:v>
                </c:pt>
                <c:pt idx="3">
                  <c:v>2020</c:v>
                </c:pt>
                <c:pt idx="4">
                  <c:v>2021</c:v>
                </c:pt>
                <c:pt idx="5">
                  <c:v>2022</c:v>
                </c:pt>
              </c:numCache>
            </c:numRef>
          </c:cat>
          <c:val>
            <c:numRef>
              <c:f>BRFSS!$B$11:$B$16</c:f>
              <c:numCache>
                <c:formatCode>0.0%</c:formatCode>
                <c:ptCount val="6"/>
                <c:pt idx="0">
                  <c:v>0.108</c:v>
                </c:pt>
                <c:pt idx="1">
                  <c:v>0.13100000000000001</c:v>
                </c:pt>
                <c:pt idx="2">
                  <c:v>0.159</c:v>
                </c:pt>
                <c:pt idx="3">
                  <c:v>0.158</c:v>
                </c:pt>
                <c:pt idx="4">
                  <c:v>0.158</c:v>
                </c:pt>
                <c:pt idx="5">
                  <c:v>0.17699999999999999</c:v>
                </c:pt>
              </c:numCache>
            </c:numRef>
          </c:val>
          <c:smooth val="0"/>
          <c:extLst>
            <c:ext xmlns:c16="http://schemas.microsoft.com/office/drawing/2014/chart" uri="{C3380CC4-5D6E-409C-BE32-E72D297353CC}">
              <c16:uniqueId val="{00000000-3D32-46EC-BB7A-1A7F6AC25CEA}"/>
            </c:ext>
          </c:extLst>
        </c:ser>
        <c:dLbls>
          <c:dLblPos val="t"/>
          <c:showLegendKey val="0"/>
          <c:showVal val="1"/>
          <c:showCatName val="0"/>
          <c:showSerName val="0"/>
          <c:showPercent val="0"/>
          <c:showBubbleSize val="0"/>
        </c:dLbls>
        <c:marker val="1"/>
        <c:smooth val="0"/>
        <c:axId val="684714239"/>
        <c:axId val="684715679"/>
      </c:lineChart>
      <c:catAx>
        <c:axId val="684714239"/>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crossAx val="684715679"/>
        <c:crosses val="autoZero"/>
        <c:auto val="1"/>
        <c:lblAlgn val="ctr"/>
        <c:lblOffset val="100"/>
        <c:noMultiLvlLbl val="0"/>
      </c:catAx>
      <c:valAx>
        <c:axId val="684715679"/>
        <c:scaling>
          <c:orientation val="minMax"/>
        </c:scaling>
        <c:delete val="0"/>
        <c:axPos val="l"/>
        <c:numFmt formatCode="0.0%" sourceLinked="0"/>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684714239"/>
        <c:crosses val="autoZero"/>
        <c:crossBetween val="between"/>
        <c:majorUnit val="5.000000000000001E-2"/>
      </c:valAx>
      <c:spPr>
        <a:noFill/>
        <a:ln w="25400">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11FC96F9-F685-43D4-8264-BE445415295C}" type="datetimeFigureOut">
              <a:rPr lang="en-US" smtClean="0"/>
              <a:t>9/3/2024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9BBB7AAE-50FE-4F6F-B23C-EC41CC378DCF}" type="slidenum">
              <a:rPr lang="en-US" smtClean="0"/>
              <a:t>‹#›</a:t>
            </a:fld>
            <a:endParaRPr lang="en-US"/>
          </a:p>
        </p:txBody>
      </p:sp>
    </p:spTree>
    <p:extLst>
      <p:ext uri="{BB962C8B-B14F-4D97-AF65-F5344CB8AC3E}">
        <p14:creationId xmlns:p14="http://schemas.microsoft.com/office/powerpoint/2010/main" val="16071377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BBB7AAE-50FE-4F6F-B23C-EC41CC378DCF}" type="slidenum">
              <a:rPr lang="en-US" smtClean="0"/>
              <a:t>1</a:t>
            </a:fld>
            <a:endParaRPr lang="en-US"/>
          </a:p>
        </p:txBody>
      </p:sp>
    </p:spTree>
    <p:extLst>
      <p:ext uri="{BB962C8B-B14F-4D97-AF65-F5344CB8AC3E}">
        <p14:creationId xmlns:p14="http://schemas.microsoft.com/office/powerpoint/2010/main" val="28512746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BBB7AAE-50FE-4F6F-B23C-EC41CC378DCF}" type="slidenum">
              <a:rPr lang="en-US" smtClean="0"/>
              <a:t>12</a:t>
            </a:fld>
            <a:endParaRPr lang="en-US"/>
          </a:p>
        </p:txBody>
      </p:sp>
    </p:spTree>
    <p:extLst>
      <p:ext uri="{BB962C8B-B14F-4D97-AF65-F5344CB8AC3E}">
        <p14:creationId xmlns:p14="http://schemas.microsoft.com/office/powerpoint/2010/main" val="14466783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BBB7AAE-50FE-4F6F-B23C-EC41CC378DCF}" type="slidenum">
              <a:rPr lang="en-US" smtClean="0"/>
              <a:t>13</a:t>
            </a:fld>
            <a:endParaRPr lang="en-US"/>
          </a:p>
        </p:txBody>
      </p:sp>
    </p:spTree>
    <p:extLst>
      <p:ext uri="{BB962C8B-B14F-4D97-AF65-F5344CB8AC3E}">
        <p14:creationId xmlns:p14="http://schemas.microsoft.com/office/powerpoint/2010/main" val="12592903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5"/>
        <p:cNvGrpSpPr/>
        <p:nvPr/>
      </p:nvGrpSpPr>
      <p:grpSpPr>
        <a:xfrm>
          <a:off x="0" y="0"/>
          <a:ext cx="0" cy="0"/>
          <a:chOff x="0" y="0"/>
          <a:chExt cx="0" cy="0"/>
        </a:xfrm>
      </p:grpSpPr>
      <p:sp>
        <p:nvSpPr>
          <p:cNvPr id="966" name="Google Shape;966;g1761a079371_0_1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7" name="Google Shape;967;g1761a079371_0_14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a:p>
        </p:txBody>
      </p:sp>
      <p:sp>
        <p:nvSpPr>
          <p:cNvPr id="968" name="Google Shape;968;g1761a079371_0_14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14</a:t>
            </a:fld>
            <a:endParaRPr/>
          </a:p>
        </p:txBody>
      </p:sp>
    </p:spTree>
    <p:extLst>
      <p:ext uri="{BB962C8B-B14F-4D97-AF65-F5344CB8AC3E}">
        <p14:creationId xmlns:p14="http://schemas.microsoft.com/office/powerpoint/2010/main" val="34966562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BBB7AAE-50FE-4F6F-B23C-EC41CC378DCF}" type="slidenum">
              <a:rPr lang="en-US" smtClean="0"/>
              <a:t>3</a:t>
            </a:fld>
            <a:endParaRPr lang="en-US"/>
          </a:p>
        </p:txBody>
      </p:sp>
    </p:spTree>
    <p:extLst>
      <p:ext uri="{BB962C8B-B14F-4D97-AF65-F5344CB8AC3E}">
        <p14:creationId xmlns:p14="http://schemas.microsoft.com/office/powerpoint/2010/main" val="28183579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BBB7AAE-50FE-4F6F-B23C-EC41CC378DCF}" type="slidenum">
              <a:rPr lang="en-US" smtClean="0"/>
              <a:t>4</a:t>
            </a:fld>
            <a:endParaRPr lang="en-US"/>
          </a:p>
        </p:txBody>
      </p:sp>
    </p:spTree>
    <p:extLst>
      <p:ext uri="{BB962C8B-B14F-4D97-AF65-F5344CB8AC3E}">
        <p14:creationId xmlns:p14="http://schemas.microsoft.com/office/powerpoint/2010/main" val="4191746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BB7AAE-50FE-4F6F-B23C-EC41CC378DC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553642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BBB7AAE-50FE-4F6F-B23C-EC41CC378DCF}" type="slidenum">
              <a:rPr lang="en-US" smtClean="0"/>
              <a:t>6</a:t>
            </a:fld>
            <a:endParaRPr lang="en-US"/>
          </a:p>
        </p:txBody>
      </p:sp>
    </p:spTree>
    <p:extLst>
      <p:ext uri="{BB962C8B-B14F-4D97-AF65-F5344CB8AC3E}">
        <p14:creationId xmlns:p14="http://schemas.microsoft.com/office/powerpoint/2010/main" val="10147760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effectLst/>
              <a:latin typeface="Times New Roman" panose="02020603050405020304" pitchFamily="18"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9BBB7AAE-50FE-4F6F-B23C-EC41CC378DCF}" type="slidenum">
              <a:rPr lang="en-US" smtClean="0"/>
              <a:t>7</a:t>
            </a:fld>
            <a:endParaRPr lang="en-US"/>
          </a:p>
        </p:txBody>
      </p:sp>
    </p:spTree>
    <p:extLst>
      <p:ext uri="{BB962C8B-B14F-4D97-AF65-F5344CB8AC3E}">
        <p14:creationId xmlns:p14="http://schemas.microsoft.com/office/powerpoint/2010/main" val="30318394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Source: https://thedo.osteopathic.org/2018/02/know-prescribing-cannabis/</a:t>
            </a:r>
          </a:p>
          <a:p>
            <a:r>
              <a:rPr lang="en-US"/>
              <a:t>https://www.newscientist.com/article/2396976-is-cannabis-today-really-much-more-potent-than-50-years-ago/#:~:text=A%20study%20from%202020%20examined,year%20from%201970%20to%202017.</a:t>
            </a:r>
          </a:p>
        </p:txBody>
      </p:sp>
      <p:sp>
        <p:nvSpPr>
          <p:cNvPr id="4" name="Slide Number Placeholder 3"/>
          <p:cNvSpPr>
            <a:spLocks noGrp="1"/>
          </p:cNvSpPr>
          <p:nvPr>
            <p:ph type="sldNum" sz="quarter" idx="5"/>
          </p:nvPr>
        </p:nvSpPr>
        <p:spPr/>
        <p:txBody>
          <a:bodyPr/>
          <a:lstStyle/>
          <a:p>
            <a:fld id="{9BBB7AAE-50FE-4F6F-B23C-EC41CC378DCF}" type="slidenum">
              <a:rPr lang="en-US" smtClean="0"/>
              <a:t>8</a:t>
            </a:fld>
            <a:endParaRPr lang="en-US"/>
          </a:p>
        </p:txBody>
      </p:sp>
    </p:spTree>
    <p:extLst>
      <p:ext uri="{BB962C8B-B14F-4D97-AF65-F5344CB8AC3E}">
        <p14:creationId xmlns:p14="http://schemas.microsoft.com/office/powerpoint/2010/main" val="16328365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BBB7AAE-50FE-4F6F-B23C-EC41CC378DCF}" type="slidenum">
              <a:rPr lang="en-US" smtClean="0"/>
              <a:t>9</a:t>
            </a:fld>
            <a:endParaRPr lang="en-US"/>
          </a:p>
        </p:txBody>
      </p:sp>
    </p:spTree>
    <p:extLst>
      <p:ext uri="{BB962C8B-B14F-4D97-AF65-F5344CB8AC3E}">
        <p14:creationId xmlns:p14="http://schemas.microsoft.com/office/powerpoint/2010/main" val="27220578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BBB7AAE-50FE-4F6F-B23C-EC41CC378DCF}" type="slidenum">
              <a:rPr lang="en-US" smtClean="0"/>
              <a:t>10</a:t>
            </a:fld>
            <a:endParaRPr lang="en-US"/>
          </a:p>
        </p:txBody>
      </p:sp>
    </p:spTree>
    <p:extLst>
      <p:ext uri="{BB962C8B-B14F-4D97-AF65-F5344CB8AC3E}">
        <p14:creationId xmlns:p14="http://schemas.microsoft.com/office/powerpoint/2010/main" val="417588235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5.emf"/><Relationship Id="rId4" Type="http://schemas.openxmlformats.org/officeDocument/2006/relationships/oleObject" Target="../embeddings/oleObject1.bin"/></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1">
    <p:spTree>
      <p:nvGrpSpPr>
        <p:cNvPr id="1" name=""/>
        <p:cNvGrpSpPr/>
        <p:nvPr/>
      </p:nvGrpSpPr>
      <p:grpSpPr>
        <a:xfrm>
          <a:off x="0" y="0"/>
          <a:ext cx="0" cy="0"/>
          <a:chOff x="0" y="0"/>
          <a:chExt cx="0" cy="0"/>
        </a:xfrm>
      </p:grpSpPr>
      <p:sp>
        <p:nvSpPr>
          <p:cNvPr id="21" name="Picture Placeholder 20">
            <a:extLst>
              <a:ext uri="{FF2B5EF4-FFF2-40B4-BE49-F238E27FC236}">
                <a16:creationId xmlns:a16="http://schemas.microsoft.com/office/drawing/2014/main" id="{25E961FD-291E-4942-B84C-5A716FDD4302}"/>
              </a:ext>
            </a:extLst>
          </p:cNvPr>
          <p:cNvSpPr>
            <a:spLocks noGrp="1"/>
          </p:cNvSpPr>
          <p:nvPr>
            <p:ph type="pic" sz="quarter" idx="13"/>
          </p:nvPr>
        </p:nvSpPr>
        <p:spPr>
          <a:xfrm>
            <a:off x="304800" y="304799"/>
            <a:ext cx="11572875" cy="3538728"/>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a:lstStyle>
            <a:lvl1pPr marL="0" indent="0">
              <a:buNone/>
              <a:defRPr/>
            </a:lvl1pPr>
          </a:lstStyle>
          <a:p>
            <a:r>
              <a:rPr lang="en-US"/>
              <a:t>Click icon to add picture</a:t>
            </a:r>
          </a:p>
        </p:txBody>
      </p:sp>
      <p:sp>
        <p:nvSpPr>
          <p:cNvPr id="13" name="Прямоугольник 2">
            <a:extLst>
              <a:ext uri="{FF2B5EF4-FFF2-40B4-BE49-F238E27FC236}">
                <a16:creationId xmlns:a16="http://schemas.microsoft.com/office/drawing/2014/main" id="{B7877920-6C8D-4802-81F7-DCDE19AEA2A6}"/>
              </a:ext>
            </a:extLst>
          </p:cNvPr>
          <p:cNvSpPr/>
          <p:nvPr/>
        </p:nvSpPr>
        <p:spPr>
          <a:xfrm>
            <a:off x="304800" y="4159116"/>
            <a:ext cx="8899100" cy="2386744"/>
          </a:xfrm>
          <a:prstGeom prst="rect">
            <a:avLst/>
          </a:prstGeom>
          <a:solidFill>
            <a:srgbClr val="1A49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5" name="Graphic 14">
            <a:extLst>
              <a:ext uri="{FF2B5EF4-FFF2-40B4-BE49-F238E27FC236}">
                <a16:creationId xmlns:a16="http://schemas.microsoft.com/office/drawing/2014/main" id="{3665694F-8DF2-4937-B609-8F95E258987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103271" y="5097963"/>
            <a:ext cx="1198238" cy="509050"/>
          </a:xfrm>
          <a:prstGeom prst="rect">
            <a:avLst/>
          </a:prstGeom>
        </p:spPr>
      </p:pic>
      <p:cxnSp>
        <p:nvCxnSpPr>
          <p:cNvPr id="19" name="Straight Connector 18">
            <a:extLst>
              <a:ext uri="{FF2B5EF4-FFF2-40B4-BE49-F238E27FC236}">
                <a16:creationId xmlns:a16="http://schemas.microsoft.com/office/drawing/2014/main" id="{7C450DC8-B6F7-403F-8C0C-54545608D944}"/>
              </a:ext>
            </a:extLst>
          </p:cNvPr>
          <p:cNvCxnSpPr/>
          <p:nvPr/>
        </p:nvCxnSpPr>
        <p:spPr>
          <a:xfrm>
            <a:off x="880105" y="5449283"/>
            <a:ext cx="597962" cy="0"/>
          </a:xfrm>
          <a:prstGeom prst="line">
            <a:avLst/>
          </a:prstGeom>
          <a:ln w="76200">
            <a:solidFill>
              <a:srgbClr val="EC5153"/>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65534C59-34ED-4253-B5D0-0B6A3FABBF6D}"/>
              </a:ext>
            </a:extLst>
          </p:cNvPr>
          <p:cNvSpPr>
            <a:spLocks noGrp="1"/>
          </p:cNvSpPr>
          <p:nvPr>
            <p:ph type="ctrTitle" hasCustomPrompt="1"/>
          </p:nvPr>
        </p:nvSpPr>
        <p:spPr>
          <a:xfrm>
            <a:off x="622817" y="4399360"/>
            <a:ext cx="8266176" cy="701731"/>
          </a:xfrm>
        </p:spPr>
        <p:txBody>
          <a:bodyPr anchor="t"/>
          <a:lstStyle>
            <a:lvl1pPr algn="l">
              <a:defRPr sz="4400">
                <a:solidFill>
                  <a:schemeClr val="bg1"/>
                </a:solidFill>
              </a:defRPr>
            </a:lvl1pPr>
          </a:lstStyle>
          <a:p>
            <a:r>
              <a:rPr lang="en-US"/>
              <a:t>YOUR DECK’S TITLE GOES HERE</a:t>
            </a:r>
          </a:p>
        </p:txBody>
      </p:sp>
      <p:sp>
        <p:nvSpPr>
          <p:cNvPr id="3" name="Subtitle 2">
            <a:extLst>
              <a:ext uri="{FF2B5EF4-FFF2-40B4-BE49-F238E27FC236}">
                <a16:creationId xmlns:a16="http://schemas.microsoft.com/office/drawing/2014/main" id="{1455C329-DC2F-488E-861C-64EAB89C8320}"/>
              </a:ext>
            </a:extLst>
          </p:cNvPr>
          <p:cNvSpPr>
            <a:spLocks noGrp="1"/>
          </p:cNvSpPr>
          <p:nvPr>
            <p:ph type="subTitle" idx="1" hasCustomPrompt="1"/>
          </p:nvPr>
        </p:nvSpPr>
        <p:spPr>
          <a:xfrm>
            <a:off x="622817" y="5332289"/>
            <a:ext cx="8266176" cy="1069848"/>
          </a:xfrm>
        </p:spPr>
        <p:txBody>
          <a:bodyPr>
            <a:no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Your Deck’s sub-title goes here. Just make sure it doesn’t exceed two lines!</a:t>
            </a:r>
          </a:p>
        </p:txBody>
      </p:sp>
    </p:spTree>
    <p:extLst>
      <p:ext uri="{BB962C8B-B14F-4D97-AF65-F5344CB8AC3E}">
        <p14:creationId xmlns:p14="http://schemas.microsoft.com/office/powerpoint/2010/main" val="58059826"/>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hree Columns Paragraph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11582400" cy="701731"/>
          </a:xfrm>
        </p:spPr>
        <p:txBody>
          <a:bodyPr/>
          <a:lstStyle/>
          <a:p>
            <a:r>
              <a:rPr lang="en-US"/>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9AA7AEB7-DAE7-494D-8796-7E8569532536}" type="datetime1">
              <a:rPr lang="en-US" smtClean="0"/>
              <a:t>9/3/2024</a:t>
            </a:fld>
            <a:endParaRPr lang="en-US"/>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a:xfrm>
            <a:off x="9719988" y="6170673"/>
            <a:ext cx="586986" cy="338328"/>
          </a:xfrm>
          <a:prstGeom prst="rect">
            <a:avLst/>
          </a:prstGeom>
        </p:spPr>
        <p:txBody>
          <a:bodyPr/>
          <a:lstStyle/>
          <a:p>
            <a:fld id="{35EDF84B-C6E0-4237-8292-AD6332EF7C1F}" type="slidenum">
              <a:rPr lang="en-US" smtClean="0"/>
              <a:t>‹#›</a:t>
            </a:fld>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sp>
        <p:nvSpPr>
          <p:cNvPr id="8" name="Text Placeholder 7">
            <a:extLst>
              <a:ext uri="{FF2B5EF4-FFF2-40B4-BE49-F238E27FC236}">
                <a16:creationId xmlns:a16="http://schemas.microsoft.com/office/drawing/2014/main" id="{51E94711-1222-4A37-8026-D8C0D6ED4201}"/>
              </a:ext>
            </a:extLst>
          </p:cNvPr>
          <p:cNvSpPr>
            <a:spLocks noGrp="1"/>
          </p:cNvSpPr>
          <p:nvPr>
            <p:ph type="body" sz="quarter" idx="14"/>
          </p:nvPr>
        </p:nvSpPr>
        <p:spPr>
          <a:xfrm>
            <a:off x="304800" y="2087878"/>
            <a:ext cx="11582400" cy="3703320"/>
          </a:xfrm>
        </p:spPr>
        <p:txBody>
          <a:bodyPr numCol="3" spcCol="914400"/>
          <a:lstStyle>
            <a:lvl1pPr marL="0" indent="0">
              <a:buNone/>
              <a:tabLst/>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43505427"/>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ullet Poi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11582400" cy="701731"/>
          </a:xfrm>
        </p:spPr>
        <p:txBody>
          <a:bodyPr/>
          <a:lstStyle/>
          <a:p>
            <a:r>
              <a:rPr lang="en-US"/>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9AA7AEB7-DAE7-494D-8796-7E8569532536}" type="datetime1">
              <a:rPr lang="en-US" smtClean="0"/>
              <a:t>9/3/2024</a:t>
            </a:fld>
            <a:endParaRPr lang="en-US"/>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a:xfrm>
            <a:off x="9719988" y="6170673"/>
            <a:ext cx="586986" cy="338328"/>
          </a:xfrm>
          <a:prstGeom prst="rect">
            <a:avLst/>
          </a:prstGeom>
        </p:spPr>
        <p:txBody>
          <a:bodyPr/>
          <a:lstStyle/>
          <a:p>
            <a:fld id="{35EDF84B-C6E0-4237-8292-AD6332EF7C1F}" type="slidenum">
              <a:rPr lang="en-US" smtClean="0"/>
              <a:t>‹#›</a:t>
            </a:fld>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sp>
        <p:nvSpPr>
          <p:cNvPr id="8" name="Text Placeholder 7">
            <a:extLst>
              <a:ext uri="{FF2B5EF4-FFF2-40B4-BE49-F238E27FC236}">
                <a16:creationId xmlns:a16="http://schemas.microsoft.com/office/drawing/2014/main" id="{B6A3415C-D4D1-40DF-AB43-2D88A58773C9}"/>
              </a:ext>
            </a:extLst>
          </p:cNvPr>
          <p:cNvSpPr>
            <a:spLocks noGrp="1"/>
          </p:cNvSpPr>
          <p:nvPr>
            <p:ph type="body" sz="quarter" idx="14"/>
          </p:nvPr>
        </p:nvSpPr>
        <p:spPr>
          <a:xfrm>
            <a:off x="304800" y="2085975"/>
            <a:ext cx="11582400" cy="370522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1031156"/>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wo Columns Bullet Poi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11582400" cy="701731"/>
          </a:xfrm>
        </p:spPr>
        <p:txBody>
          <a:bodyPr/>
          <a:lstStyle/>
          <a:p>
            <a:r>
              <a:rPr lang="en-US"/>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9AA7AEB7-DAE7-494D-8796-7E8569532536}" type="datetime1">
              <a:rPr lang="en-US" smtClean="0"/>
              <a:t>9/3/2024</a:t>
            </a:fld>
            <a:endParaRPr lang="en-US"/>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a:xfrm>
            <a:off x="9719988" y="6170673"/>
            <a:ext cx="586986" cy="338328"/>
          </a:xfrm>
          <a:prstGeom prst="rect">
            <a:avLst/>
          </a:prstGeom>
        </p:spPr>
        <p:txBody>
          <a:bodyPr/>
          <a:lstStyle/>
          <a:p>
            <a:fld id="{35EDF84B-C6E0-4237-8292-AD6332EF7C1F}" type="slidenum">
              <a:rPr lang="en-US" smtClean="0"/>
              <a:t>‹#›</a:t>
            </a:fld>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sp>
        <p:nvSpPr>
          <p:cNvPr id="8" name="Text Placeholder 7">
            <a:extLst>
              <a:ext uri="{FF2B5EF4-FFF2-40B4-BE49-F238E27FC236}">
                <a16:creationId xmlns:a16="http://schemas.microsoft.com/office/drawing/2014/main" id="{B6A3415C-D4D1-40DF-AB43-2D88A58773C9}"/>
              </a:ext>
            </a:extLst>
          </p:cNvPr>
          <p:cNvSpPr>
            <a:spLocks noGrp="1"/>
          </p:cNvSpPr>
          <p:nvPr>
            <p:ph type="body" sz="quarter" idx="14"/>
          </p:nvPr>
        </p:nvSpPr>
        <p:spPr>
          <a:xfrm>
            <a:off x="304800" y="2085975"/>
            <a:ext cx="5543550" cy="370522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7">
            <a:extLst>
              <a:ext uri="{FF2B5EF4-FFF2-40B4-BE49-F238E27FC236}">
                <a16:creationId xmlns:a16="http://schemas.microsoft.com/office/drawing/2014/main" id="{94A30C68-45E3-466C-92E1-DBE369D97BB0}"/>
              </a:ext>
            </a:extLst>
          </p:cNvPr>
          <p:cNvSpPr>
            <a:spLocks noGrp="1"/>
          </p:cNvSpPr>
          <p:nvPr>
            <p:ph type="body" sz="quarter" idx="15"/>
          </p:nvPr>
        </p:nvSpPr>
        <p:spPr>
          <a:xfrm>
            <a:off x="6340602" y="2085975"/>
            <a:ext cx="5546598" cy="370522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77662956"/>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exts and Image on the Right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11582400" cy="701731"/>
          </a:xfrm>
        </p:spPr>
        <p:txBody>
          <a:bodyPr/>
          <a:lstStyle/>
          <a:p>
            <a:r>
              <a:rPr lang="en-US"/>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9AA7AEB7-DAE7-494D-8796-7E8569532536}" type="datetime1">
              <a:rPr lang="en-US" smtClean="0"/>
              <a:t>9/3/2024</a:t>
            </a:fld>
            <a:endParaRPr lang="en-US"/>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a:xfrm>
            <a:off x="9719988" y="6170673"/>
            <a:ext cx="586986" cy="338328"/>
          </a:xfrm>
          <a:prstGeom prst="rect">
            <a:avLst/>
          </a:prstGeom>
        </p:spPr>
        <p:txBody>
          <a:bodyPr/>
          <a:lstStyle/>
          <a:p>
            <a:fld id="{35EDF84B-C6E0-4237-8292-AD6332EF7C1F}" type="slidenum">
              <a:rPr lang="en-US" smtClean="0"/>
              <a:t>‹#›</a:t>
            </a:fld>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sp>
        <p:nvSpPr>
          <p:cNvPr id="8" name="Text Placeholder 7">
            <a:extLst>
              <a:ext uri="{FF2B5EF4-FFF2-40B4-BE49-F238E27FC236}">
                <a16:creationId xmlns:a16="http://schemas.microsoft.com/office/drawing/2014/main" id="{51E94711-1222-4A37-8026-D8C0D6ED4201}"/>
              </a:ext>
            </a:extLst>
          </p:cNvPr>
          <p:cNvSpPr>
            <a:spLocks noGrp="1"/>
          </p:cNvSpPr>
          <p:nvPr>
            <p:ph type="body" sz="quarter" idx="14"/>
          </p:nvPr>
        </p:nvSpPr>
        <p:spPr>
          <a:xfrm>
            <a:off x="304800" y="2087878"/>
            <a:ext cx="5483352" cy="370332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icture Placeholder 6">
            <a:extLst>
              <a:ext uri="{FF2B5EF4-FFF2-40B4-BE49-F238E27FC236}">
                <a16:creationId xmlns:a16="http://schemas.microsoft.com/office/drawing/2014/main" id="{D42F6829-FC2D-4E7E-9A17-6A186DAE53A0}"/>
              </a:ext>
            </a:extLst>
          </p:cNvPr>
          <p:cNvSpPr>
            <a:spLocks noGrp="1"/>
          </p:cNvSpPr>
          <p:nvPr>
            <p:ph type="pic" sz="quarter" idx="15"/>
          </p:nvPr>
        </p:nvSpPr>
        <p:spPr>
          <a:xfrm>
            <a:off x="6096000" y="2085974"/>
            <a:ext cx="5791200" cy="3703319"/>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Font typeface="Arial" panose="020B0604020202020204" pitchFamily="34" charset="0"/>
              <a:buNone/>
              <a:defRPr lang="en-US"/>
            </a:lvl1pPr>
          </a:lstStyle>
          <a:p>
            <a:pPr marL="228600" lvl="0" indent="-228600" algn="ctr"/>
            <a:r>
              <a:rPr lang="en-US"/>
              <a:t>Click icon to add picture</a:t>
            </a:r>
          </a:p>
        </p:txBody>
      </p:sp>
    </p:spTree>
    <p:extLst>
      <p:ext uri="{BB962C8B-B14F-4D97-AF65-F5344CB8AC3E}">
        <p14:creationId xmlns:p14="http://schemas.microsoft.com/office/powerpoint/2010/main" val="1526641872"/>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exts and Image on the Righ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5483352" cy="701731"/>
          </a:xfrm>
        </p:spPr>
        <p:txBody>
          <a:bodyPr/>
          <a:lstStyle>
            <a:lvl1pPr>
              <a:defRPr/>
            </a:lvl1pPr>
          </a:lstStyle>
          <a:p>
            <a:r>
              <a:rPr lang="en-US"/>
              <a:t>SLIDE’S HEADING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9AA7AEB7-DAE7-494D-8796-7E8569532536}" type="datetime1">
              <a:rPr lang="en-US" smtClean="0"/>
              <a:t>9/3/2024</a:t>
            </a:fld>
            <a:endParaRPr lang="en-US"/>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a:xfrm>
            <a:off x="9719988" y="6170673"/>
            <a:ext cx="586986" cy="338328"/>
          </a:xfrm>
          <a:prstGeom prst="rect">
            <a:avLst/>
          </a:prstGeom>
        </p:spPr>
        <p:txBody>
          <a:bodyPr/>
          <a:lstStyle/>
          <a:p>
            <a:fld id="{35EDF84B-C6E0-4237-8292-AD6332EF7C1F}" type="slidenum">
              <a:rPr lang="en-US" smtClean="0"/>
              <a:t>‹#›</a:t>
            </a:fld>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5483352"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Do your best to not exceed two lines.</a:t>
            </a:r>
          </a:p>
        </p:txBody>
      </p:sp>
      <p:sp>
        <p:nvSpPr>
          <p:cNvPr id="8" name="Text Placeholder 7">
            <a:extLst>
              <a:ext uri="{FF2B5EF4-FFF2-40B4-BE49-F238E27FC236}">
                <a16:creationId xmlns:a16="http://schemas.microsoft.com/office/drawing/2014/main" id="{51E94711-1222-4A37-8026-D8C0D6ED4201}"/>
              </a:ext>
            </a:extLst>
          </p:cNvPr>
          <p:cNvSpPr>
            <a:spLocks noGrp="1"/>
          </p:cNvSpPr>
          <p:nvPr>
            <p:ph type="body" sz="quarter" idx="14"/>
          </p:nvPr>
        </p:nvSpPr>
        <p:spPr>
          <a:xfrm>
            <a:off x="304800" y="2087878"/>
            <a:ext cx="5483352" cy="370332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icture Placeholder 6">
            <a:extLst>
              <a:ext uri="{FF2B5EF4-FFF2-40B4-BE49-F238E27FC236}">
                <a16:creationId xmlns:a16="http://schemas.microsoft.com/office/drawing/2014/main" id="{D42F6829-FC2D-4E7E-9A17-6A186DAE53A0}"/>
              </a:ext>
            </a:extLst>
          </p:cNvPr>
          <p:cNvSpPr>
            <a:spLocks noGrp="1"/>
          </p:cNvSpPr>
          <p:nvPr>
            <p:ph type="pic" sz="quarter" idx="15"/>
          </p:nvPr>
        </p:nvSpPr>
        <p:spPr>
          <a:xfrm>
            <a:off x="6099048" y="304800"/>
            <a:ext cx="5788152" cy="5486397"/>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Font typeface="Arial" panose="020B0604020202020204" pitchFamily="34" charset="0"/>
              <a:buNone/>
              <a:defRPr lang="en-US"/>
            </a:lvl1pPr>
          </a:lstStyle>
          <a:p>
            <a:pPr marL="228600" lvl="0" indent="-228600" algn="ctr"/>
            <a:r>
              <a:rPr lang="en-US"/>
              <a:t>Click icon to add picture</a:t>
            </a:r>
          </a:p>
        </p:txBody>
      </p:sp>
    </p:spTree>
    <p:extLst>
      <p:ext uri="{BB962C8B-B14F-4D97-AF65-F5344CB8AC3E}">
        <p14:creationId xmlns:p14="http://schemas.microsoft.com/office/powerpoint/2010/main" val="1052901153"/>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exts and Image on the Right 3">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609909C-F8EB-4588-A2C4-BCA7B7D97A6C}"/>
              </a:ext>
            </a:extLst>
          </p:cNvPr>
          <p:cNvSpPr/>
          <p:nvPr/>
        </p:nvSpPr>
        <p:spPr>
          <a:xfrm>
            <a:off x="304800" y="304800"/>
            <a:ext cx="5791200" cy="54863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23000"/>
              </a:lnSpc>
              <a:spcBef>
                <a:spcPts val="600"/>
              </a:spcBef>
              <a:spcAft>
                <a:spcPts val="600"/>
              </a:spcAft>
            </a:pPr>
            <a:endParaRPr lang="en-US" sz="1600"/>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9AA7AEB7-DAE7-494D-8796-7E8569532536}" type="datetime1">
              <a:rPr lang="en-US" smtClean="0"/>
              <a:t>9/3/2024</a:t>
            </a:fld>
            <a:endParaRPr lang="en-US"/>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a:xfrm>
            <a:off x="9719988" y="6170673"/>
            <a:ext cx="586986" cy="338328"/>
          </a:xfrm>
          <a:prstGeom prst="rect">
            <a:avLst/>
          </a:prstGeom>
        </p:spPr>
        <p:txBody>
          <a:bodyPr/>
          <a:lstStyle/>
          <a:p>
            <a:fld id="{35EDF84B-C6E0-4237-8292-AD6332EF7C1F}" type="slidenum">
              <a:rPr lang="en-US" smtClean="0"/>
              <a:t>‹#›</a:t>
            </a:fld>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782574" y="724109"/>
            <a:ext cx="4736236" cy="1233952"/>
          </a:xfrm>
        </p:spPr>
        <p:txBody>
          <a:bodyPr>
            <a:noAutofit/>
          </a:bodyPr>
          <a:lstStyle>
            <a:lvl1pPr marL="0" indent="0">
              <a:buNone/>
              <a:defRPr sz="2100">
                <a:solidFill>
                  <a:schemeClr val="bg1"/>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Use this box to bring in a key takeaway or summary into your slide. Do your best to keep things in three lines or less.</a:t>
            </a:r>
          </a:p>
        </p:txBody>
      </p:sp>
      <p:sp>
        <p:nvSpPr>
          <p:cNvPr id="7" name="Picture Placeholder 6">
            <a:extLst>
              <a:ext uri="{FF2B5EF4-FFF2-40B4-BE49-F238E27FC236}">
                <a16:creationId xmlns:a16="http://schemas.microsoft.com/office/drawing/2014/main" id="{D42F6829-FC2D-4E7E-9A17-6A186DAE53A0}"/>
              </a:ext>
            </a:extLst>
          </p:cNvPr>
          <p:cNvSpPr>
            <a:spLocks noGrp="1"/>
          </p:cNvSpPr>
          <p:nvPr>
            <p:ph type="pic" sz="quarter" idx="15"/>
          </p:nvPr>
        </p:nvSpPr>
        <p:spPr>
          <a:xfrm>
            <a:off x="6099048" y="304800"/>
            <a:ext cx="5788152" cy="5486397"/>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Font typeface="Arial" panose="020B0604020202020204" pitchFamily="34" charset="0"/>
              <a:buNone/>
              <a:defRPr lang="en-US"/>
            </a:lvl1pPr>
          </a:lstStyle>
          <a:p>
            <a:pPr marL="228600" lvl="0" indent="-228600" algn="ctr"/>
            <a:r>
              <a:rPr lang="en-US"/>
              <a:t>Click icon to add picture</a:t>
            </a:r>
          </a:p>
        </p:txBody>
      </p:sp>
    </p:spTree>
    <p:extLst>
      <p:ext uri="{BB962C8B-B14F-4D97-AF65-F5344CB8AC3E}">
        <p14:creationId xmlns:p14="http://schemas.microsoft.com/office/powerpoint/2010/main" val="2935446526"/>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exts and Image on the Left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11582400" cy="701731"/>
          </a:xfrm>
        </p:spPr>
        <p:txBody>
          <a:bodyPr/>
          <a:lstStyle/>
          <a:p>
            <a:r>
              <a:rPr lang="en-US"/>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9AA7AEB7-DAE7-494D-8796-7E8569532536}" type="datetime1">
              <a:rPr lang="en-US" smtClean="0"/>
              <a:t>9/3/2024</a:t>
            </a:fld>
            <a:endParaRPr lang="en-US"/>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a:xfrm>
            <a:off x="9719988" y="6170673"/>
            <a:ext cx="586986" cy="338328"/>
          </a:xfrm>
          <a:prstGeom prst="rect">
            <a:avLst/>
          </a:prstGeom>
        </p:spPr>
        <p:txBody>
          <a:bodyPr/>
          <a:lstStyle/>
          <a:p>
            <a:fld id="{35EDF84B-C6E0-4237-8292-AD6332EF7C1F}" type="slidenum">
              <a:rPr lang="en-US" smtClean="0"/>
              <a:t>‹#›</a:t>
            </a:fld>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sp>
        <p:nvSpPr>
          <p:cNvPr id="8" name="Text Placeholder 7">
            <a:extLst>
              <a:ext uri="{FF2B5EF4-FFF2-40B4-BE49-F238E27FC236}">
                <a16:creationId xmlns:a16="http://schemas.microsoft.com/office/drawing/2014/main" id="{51E94711-1222-4A37-8026-D8C0D6ED4201}"/>
              </a:ext>
            </a:extLst>
          </p:cNvPr>
          <p:cNvSpPr>
            <a:spLocks noGrp="1"/>
          </p:cNvSpPr>
          <p:nvPr>
            <p:ph type="body" sz="quarter" idx="14"/>
          </p:nvPr>
        </p:nvSpPr>
        <p:spPr>
          <a:xfrm>
            <a:off x="6400800" y="2087878"/>
            <a:ext cx="5486400" cy="370332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icture Placeholder 6">
            <a:extLst>
              <a:ext uri="{FF2B5EF4-FFF2-40B4-BE49-F238E27FC236}">
                <a16:creationId xmlns:a16="http://schemas.microsoft.com/office/drawing/2014/main" id="{D42F6829-FC2D-4E7E-9A17-6A186DAE53A0}"/>
              </a:ext>
            </a:extLst>
          </p:cNvPr>
          <p:cNvSpPr>
            <a:spLocks noGrp="1"/>
          </p:cNvSpPr>
          <p:nvPr>
            <p:ph type="pic" sz="quarter" idx="15"/>
          </p:nvPr>
        </p:nvSpPr>
        <p:spPr>
          <a:xfrm>
            <a:off x="304800" y="2085974"/>
            <a:ext cx="5791200" cy="3703319"/>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r>
              <a:rPr lang="en-US"/>
              <a:t>Click icon to add picture</a:t>
            </a:r>
          </a:p>
        </p:txBody>
      </p:sp>
    </p:spTree>
    <p:extLst>
      <p:ext uri="{BB962C8B-B14F-4D97-AF65-F5344CB8AC3E}">
        <p14:creationId xmlns:p14="http://schemas.microsoft.com/office/powerpoint/2010/main" val="2453578453"/>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Texts and Image on the Left 2">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FD344127-2D10-462E-BD53-FC4DACEC688C}"/>
              </a:ext>
            </a:extLst>
          </p:cNvPr>
          <p:cNvCxnSpPr/>
          <p:nvPr/>
        </p:nvCxnSpPr>
        <p:spPr>
          <a:xfrm>
            <a:off x="6483166" y="957194"/>
            <a:ext cx="597962" cy="0"/>
          </a:xfrm>
          <a:prstGeom prst="line">
            <a:avLst/>
          </a:prstGeom>
          <a:ln w="76200">
            <a:solidFill>
              <a:srgbClr val="EC5153"/>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610A1710-2726-42C6-9D81-4D6BCAD745D9}"/>
              </a:ext>
            </a:extLst>
          </p:cNvPr>
          <p:cNvGrpSpPr/>
          <p:nvPr/>
        </p:nvGrpSpPr>
        <p:grpSpPr>
          <a:xfrm>
            <a:off x="304801" y="6126480"/>
            <a:ext cx="11582400" cy="426715"/>
            <a:chOff x="304801" y="6126480"/>
            <a:chExt cx="11582400" cy="426715"/>
          </a:xfrm>
        </p:grpSpPr>
        <p:sp>
          <p:nvSpPr>
            <p:cNvPr id="12" name="Rectangle 11">
              <a:extLst>
                <a:ext uri="{FF2B5EF4-FFF2-40B4-BE49-F238E27FC236}">
                  <a16:creationId xmlns:a16="http://schemas.microsoft.com/office/drawing/2014/main" id="{1778BDDE-986F-4E53-9F4F-0E8AFFCA9FFC}"/>
                </a:ext>
              </a:extLst>
            </p:cNvPr>
            <p:cNvSpPr/>
            <p:nvPr/>
          </p:nvSpPr>
          <p:spPr>
            <a:xfrm>
              <a:off x="304801" y="6126480"/>
              <a:ext cx="11582400" cy="426715"/>
            </a:xfrm>
            <a:prstGeom prst="rect">
              <a:avLst/>
            </a:prstGeom>
            <a:solidFill>
              <a:srgbClr val="1A49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Graphic 12">
              <a:extLst>
                <a:ext uri="{FF2B5EF4-FFF2-40B4-BE49-F238E27FC236}">
                  <a16:creationId xmlns:a16="http://schemas.microsoft.com/office/drawing/2014/main" id="{4BFC099E-3311-47EC-B4B5-CAC92C1104C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818536" y="6181797"/>
              <a:ext cx="744012" cy="316080"/>
            </a:xfrm>
            <a:prstGeom prst="rect">
              <a:avLst/>
            </a:prstGeom>
          </p:spPr>
        </p:pic>
        <p:cxnSp>
          <p:nvCxnSpPr>
            <p:cNvPr id="14" name="Straight Connector 13">
              <a:extLst>
                <a:ext uri="{FF2B5EF4-FFF2-40B4-BE49-F238E27FC236}">
                  <a16:creationId xmlns:a16="http://schemas.microsoft.com/office/drawing/2014/main" id="{7BFA5F38-50D2-4299-B38B-16FB0FA52D34}"/>
                </a:ext>
              </a:extLst>
            </p:cNvPr>
            <p:cNvCxnSpPr>
              <a:cxnSpLocks/>
            </p:cNvCxnSpPr>
            <p:nvPr/>
          </p:nvCxnSpPr>
          <p:spPr>
            <a:xfrm>
              <a:off x="10490857"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92E05C0-3DDB-47CE-B607-9C4D6D20A0B8}"/>
                </a:ext>
              </a:extLst>
            </p:cNvPr>
            <p:cNvCxnSpPr>
              <a:cxnSpLocks/>
            </p:cNvCxnSpPr>
            <p:nvPr/>
          </p:nvCxnSpPr>
          <p:spPr>
            <a:xfrm>
              <a:off x="9523015"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6400798" y="172857"/>
            <a:ext cx="5486401" cy="701731"/>
          </a:xfrm>
        </p:spPr>
        <p:txBody>
          <a:bodyPr/>
          <a:lstStyle/>
          <a:p>
            <a:r>
              <a:rPr lang="en-US"/>
              <a:t>SLIDE’S HEADING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9AA7AEB7-DAE7-494D-8796-7E8569532536}" type="datetime1">
              <a:rPr lang="en-US" smtClean="0"/>
              <a:t>9/3/2024</a:t>
            </a:fld>
            <a:endParaRPr lang="en-US"/>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a:xfrm>
            <a:off x="9719988" y="6170673"/>
            <a:ext cx="586986" cy="338328"/>
          </a:xfrm>
          <a:prstGeom prst="rect">
            <a:avLst/>
          </a:prstGeom>
        </p:spPr>
        <p:txBody>
          <a:bodyPr/>
          <a:lstStyle/>
          <a:p>
            <a:fld id="{35EDF84B-C6E0-4237-8292-AD6332EF7C1F}" type="slidenum">
              <a:rPr lang="en-US" smtClean="0"/>
              <a:t>‹#›</a:t>
            </a:fld>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6400798" y="1031273"/>
            <a:ext cx="5486401"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Do your best to not exceed two lines.</a:t>
            </a:r>
          </a:p>
        </p:txBody>
      </p:sp>
      <p:sp>
        <p:nvSpPr>
          <p:cNvPr id="8" name="Text Placeholder 7">
            <a:extLst>
              <a:ext uri="{FF2B5EF4-FFF2-40B4-BE49-F238E27FC236}">
                <a16:creationId xmlns:a16="http://schemas.microsoft.com/office/drawing/2014/main" id="{51E94711-1222-4A37-8026-D8C0D6ED4201}"/>
              </a:ext>
            </a:extLst>
          </p:cNvPr>
          <p:cNvSpPr>
            <a:spLocks noGrp="1"/>
          </p:cNvSpPr>
          <p:nvPr>
            <p:ph type="body" sz="quarter" idx="14"/>
          </p:nvPr>
        </p:nvSpPr>
        <p:spPr>
          <a:xfrm>
            <a:off x="6400800" y="2087878"/>
            <a:ext cx="5486400" cy="370332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icture Placeholder 6">
            <a:extLst>
              <a:ext uri="{FF2B5EF4-FFF2-40B4-BE49-F238E27FC236}">
                <a16:creationId xmlns:a16="http://schemas.microsoft.com/office/drawing/2014/main" id="{D42F6829-FC2D-4E7E-9A17-6A186DAE53A0}"/>
              </a:ext>
            </a:extLst>
          </p:cNvPr>
          <p:cNvSpPr>
            <a:spLocks noGrp="1"/>
          </p:cNvSpPr>
          <p:nvPr>
            <p:ph type="pic" sz="quarter" idx="15"/>
          </p:nvPr>
        </p:nvSpPr>
        <p:spPr>
          <a:xfrm>
            <a:off x="304800" y="304805"/>
            <a:ext cx="5788152" cy="5490492"/>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r>
              <a:rPr lang="en-US"/>
              <a:t>Click icon to add picture</a:t>
            </a:r>
          </a:p>
        </p:txBody>
      </p:sp>
    </p:spTree>
    <p:extLst>
      <p:ext uri="{BB962C8B-B14F-4D97-AF65-F5344CB8AC3E}">
        <p14:creationId xmlns:p14="http://schemas.microsoft.com/office/powerpoint/2010/main" val="2052255254"/>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Texts and Image on the Left 3">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FD344127-2D10-462E-BD53-FC4DACEC688C}"/>
              </a:ext>
            </a:extLst>
          </p:cNvPr>
          <p:cNvCxnSpPr/>
          <p:nvPr/>
        </p:nvCxnSpPr>
        <p:spPr>
          <a:xfrm>
            <a:off x="6483166" y="957194"/>
            <a:ext cx="597962" cy="0"/>
          </a:xfrm>
          <a:prstGeom prst="line">
            <a:avLst/>
          </a:prstGeom>
          <a:ln w="76200">
            <a:solidFill>
              <a:srgbClr val="EC5153"/>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610A1710-2726-42C6-9D81-4D6BCAD745D9}"/>
              </a:ext>
            </a:extLst>
          </p:cNvPr>
          <p:cNvGrpSpPr/>
          <p:nvPr/>
        </p:nvGrpSpPr>
        <p:grpSpPr>
          <a:xfrm>
            <a:off x="304801" y="6126480"/>
            <a:ext cx="11582400" cy="426715"/>
            <a:chOff x="304801" y="6126480"/>
            <a:chExt cx="11582400" cy="426715"/>
          </a:xfrm>
        </p:grpSpPr>
        <p:sp>
          <p:nvSpPr>
            <p:cNvPr id="12" name="Rectangle 11">
              <a:extLst>
                <a:ext uri="{FF2B5EF4-FFF2-40B4-BE49-F238E27FC236}">
                  <a16:creationId xmlns:a16="http://schemas.microsoft.com/office/drawing/2014/main" id="{1778BDDE-986F-4E53-9F4F-0E8AFFCA9FFC}"/>
                </a:ext>
              </a:extLst>
            </p:cNvPr>
            <p:cNvSpPr/>
            <p:nvPr/>
          </p:nvSpPr>
          <p:spPr>
            <a:xfrm>
              <a:off x="304801" y="6126480"/>
              <a:ext cx="11582400" cy="426715"/>
            </a:xfrm>
            <a:prstGeom prst="rect">
              <a:avLst/>
            </a:prstGeom>
            <a:solidFill>
              <a:srgbClr val="1A49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Graphic 12">
              <a:extLst>
                <a:ext uri="{FF2B5EF4-FFF2-40B4-BE49-F238E27FC236}">
                  <a16:creationId xmlns:a16="http://schemas.microsoft.com/office/drawing/2014/main" id="{4BFC099E-3311-47EC-B4B5-CAC92C1104C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818536" y="6181797"/>
              <a:ext cx="744012" cy="316080"/>
            </a:xfrm>
            <a:prstGeom prst="rect">
              <a:avLst/>
            </a:prstGeom>
          </p:spPr>
        </p:pic>
        <p:cxnSp>
          <p:nvCxnSpPr>
            <p:cNvPr id="14" name="Straight Connector 13">
              <a:extLst>
                <a:ext uri="{FF2B5EF4-FFF2-40B4-BE49-F238E27FC236}">
                  <a16:creationId xmlns:a16="http://schemas.microsoft.com/office/drawing/2014/main" id="{7BFA5F38-50D2-4299-B38B-16FB0FA52D34}"/>
                </a:ext>
              </a:extLst>
            </p:cNvPr>
            <p:cNvCxnSpPr>
              <a:cxnSpLocks/>
            </p:cNvCxnSpPr>
            <p:nvPr/>
          </p:nvCxnSpPr>
          <p:spPr>
            <a:xfrm>
              <a:off x="10490857"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92E05C0-3DDB-47CE-B607-9C4D6D20A0B8}"/>
                </a:ext>
              </a:extLst>
            </p:cNvPr>
            <p:cNvCxnSpPr>
              <a:cxnSpLocks/>
            </p:cNvCxnSpPr>
            <p:nvPr/>
          </p:nvCxnSpPr>
          <p:spPr>
            <a:xfrm>
              <a:off x="9523015"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6400798" y="172857"/>
            <a:ext cx="5486401" cy="701731"/>
          </a:xfrm>
        </p:spPr>
        <p:txBody>
          <a:bodyPr/>
          <a:lstStyle/>
          <a:p>
            <a:r>
              <a:rPr lang="en-US"/>
              <a:t>SLIDE’S HEADING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9AA7AEB7-DAE7-494D-8796-7E8569532536}" type="datetime1">
              <a:rPr lang="en-US" smtClean="0"/>
              <a:t>9/3/2024</a:t>
            </a:fld>
            <a:endParaRPr lang="en-US"/>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a:xfrm>
            <a:off x="9719988" y="6170673"/>
            <a:ext cx="586986" cy="338328"/>
          </a:xfrm>
          <a:prstGeom prst="rect">
            <a:avLst/>
          </a:prstGeom>
        </p:spPr>
        <p:txBody>
          <a:bodyPr/>
          <a:lstStyle/>
          <a:p>
            <a:fld id="{35EDF84B-C6E0-4237-8292-AD6332EF7C1F}" type="slidenum">
              <a:rPr lang="en-US" smtClean="0"/>
              <a:t>‹#›</a:t>
            </a:fld>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6400798" y="1031273"/>
            <a:ext cx="5486401"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Do your best to not exceed two lines.</a:t>
            </a:r>
          </a:p>
        </p:txBody>
      </p:sp>
      <p:sp>
        <p:nvSpPr>
          <p:cNvPr id="7" name="Picture Placeholder 6">
            <a:extLst>
              <a:ext uri="{FF2B5EF4-FFF2-40B4-BE49-F238E27FC236}">
                <a16:creationId xmlns:a16="http://schemas.microsoft.com/office/drawing/2014/main" id="{D42F6829-FC2D-4E7E-9A17-6A186DAE53A0}"/>
              </a:ext>
            </a:extLst>
          </p:cNvPr>
          <p:cNvSpPr>
            <a:spLocks noGrp="1"/>
          </p:cNvSpPr>
          <p:nvPr>
            <p:ph type="pic" sz="quarter" idx="15"/>
          </p:nvPr>
        </p:nvSpPr>
        <p:spPr>
          <a:xfrm>
            <a:off x="304800" y="304805"/>
            <a:ext cx="5788152" cy="5490492"/>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r>
              <a:rPr lang="en-US"/>
              <a:t>Click icon to add picture</a:t>
            </a:r>
          </a:p>
        </p:txBody>
      </p:sp>
    </p:spTree>
    <p:extLst>
      <p:ext uri="{BB962C8B-B14F-4D97-AF65-F5344CB8AC3E}">
        <p14:creationId xmlns:p14="http://schemas.microsoft.com/office/powerpoint/2010/main" val="1148266181"/>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Image on the Right">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FD344127-2D10-462E-BD53-FC4DACEC688C}"/>
              </a:ext>
            </a:extLst>
          </p:cNvPr>
          <p:cNvCxnSpPr/>
          <p:nvPr/>
        </p:nvCxnSpPr>
        <p:spPr>
          <a:xfrm>
            <a:off x="387168" y="957194"/>
            <a:ext cx="597962" cy="0"/>
          </a:xfrm>
          <a:prstGeom prst="line">
            <a:avLst/>
          </a:prstGeom>
          <a:ln w="76200">
            <a:solidFill>
              <a:srgbClr val="EC5153"/>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610A1710-2726-42C6-9D81-4D6BCAD745D9}"/>
              </a:ext>
            </a:extLst>
          </p:cNvPr>
          <p:cNvGrpSpPr/>
          <p:nvPr/>
        </p:nvGrpSpPr>
        <p:grpSpPr>
          <a:xfrm>
            <a:off x="304801" y="6126480"/>
            <a:ext cx="11582400" cy="426715"/>
            <a:chOff x="304801" y="6126480"/>
            <a:chExt cx="11582400" cy="426715"/>
          </a:xfrm>
        </p:grpSpPr>
        <p:sp>
          <p:nvSpPr>
            <p:cNvPr id="12" name="Rectangle 11">
              <a:extLst>
                <a:ext uri="{FF2B5EF4-FFF2-40B4-BE49-F238E27FC236}">
                  <a16:creationId xmlns:a16="http://schemas.microsoft.com/office/drawing/2014/main" id="{1778BDDE-986F-4E53-9F4F-0E8AFFCA9FFC}"/>
                </a:ext>
              </a:extLst>
            </p:cNvPr>
            <p:cNvSpPr/>
            <p:nvPr/>
          </p:nvSpPr>
          <p:spPr>
            <a:xfrm>
              <a:off x="304801" y="6126480"/>
              <a:ext cx="11582400" cy="426715"/>
            </a:xfrm>
            <a:prstGeom prst="rect">
              <a:avLst/>
            </a:prstGeom>
            <a:solidFill>
              <a:srgbClr val="1A49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Graphic 12">
              <a:extLst>
                <a:ext uri="{FF2B5EF4-FFF2-40B4-BE49-F238E27FC236}">
                  <a16:creationId xmlns:a16="http://schemas.microsoft.com/office/drawing/2014/main" id="{4BFC099E-3311-47EC-B4B5-CAC92C1104C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818536" y="6181797"/>
              <a:ext cx="744012" cy="316080"/>
            </a:xfrm>
            <a:prstGeom prst="rect">
              <a:avLst/>
            </a:prstGeom>
          </p:spPr>
        </p:pic>
        <p:cxnSp>
          <p:nvCxnSpPr>
            <p:cNvPr id="14" name="Straight Connector 13">
              <a:extLst>
                <a:ext uri="{FF2B5EF4-FFF2-40B4-BE49-F238E27FC236}">
                  <a16:creationId xmlns:a16="http://schemas.microsoft.com/office/drawing/2014/main" id="{7BFA5F38-50D2-4299-B38B-16FB0FA52D34}"/>
                </a:ext>
              </a:extLst>
            </p:cNvPr>
            <p:cNvCxnSpPr>
              <a:cxnSpLocks/>
            </p:cNvCxnSpPr>
            <p:nvPr/>
          </p:nvCxnSpPr>
          <p:spPr>
            <a:xfrm>
              <a:off x="10490857"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92E05C0-3DDB-47CE-B607-9C4D6D20A0B8}"/>
                </a:ext>
              </a:extLst>
            </p:cNvPr>
            <p:cNvCxnSpPr>
              <a:cxnSpLocks/>
            </p:cNvCxnSpPr>
            <p:nvPr/>
          </p:nvCxnSpPr>
          <p:spPr>
            <a:xfrm>
              <a:off x="9523015"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5486401" cy="701731"/>
          </a:xfrm>
        </p:spPr>
        <p:txBody>
          <a:bodyPr/>
          <a:lstStyle/>
          <a:p>
            <a:r>
              <a:rPr lang="en-US"/>
              <a:t>SLIDE’S HEADING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9AA7AEB7-DAE7-494D-8796-7E8569532536}" type="datetime1">
              <a:rPr lang="en-US" smtClean="0"/>
              <a:t>9/3/2024</a:t>
            </a:fld>
            <a:endParaRPr lang="en-US"/>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a:xfrm>
            <a:off x="9719988" y="6170673"/>
            <a:ext cx="586986" cy="338328"/>
          </a:xfrm>
          <a:prstGeom prst="rect">
            <a:avLst/>
          </a:prstGeom>
        </p:spPr>
        <p:txBody>
          <a:bodyPr/>
          <a:lstStyle/>
          <a:p>
            <a:fld id="{35EDF84B-C6E0-4237-8292-AD6332EF7C1F}" type="slidenum">
              <a:rPr lang="en-US" smtClean="0"/>
              <a:t>‹#›</a:t>
            </a:fld>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5486401"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Do your best to not exceed two lines.</a:t>
            </a:r>
          </a:p>
        </p:txBody>
      </p:sp>
      <p:sp>
        <p:nvSpPr>
          <p:cNvPr id="7" name="Picture Placeholder 6">
            <a:extLst>
              <a:ext uri="{FF2B5EF4-FFF2-40B4-BE49-F238E27FC236}">
                <a16:creationId xmlns:a16="http://schemas.microsoft.com/office/drawing/2014/main" id="{D42F6829-FC2D-4E7E-9A17-6A186DAE53A0}"/>
              </a:ext>
            </a:extLst>
          </p:cNvPr>
          <p:cNvSpPr>
            <a:spLocks noGrp="1"/>
          </p:cNvSpPr>
          <p:nvPr>
            <p:ph type="pic" sz="quarter" idx="15"/>
          </p:nvPr>
        </p:nvSpPr>
        <p:spPr>
          <a:xfrm>
            <a:off x="6099048" y="304805"/>
            <a:ext cx="5788152" cy="5490492"/>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r>
              <a:rPr lang="en-US"/>
              <a:t>Click icon to add picture</a:t>
            </a:r>
          </a:p>
        </p:txBody>
      </p:sp>
    </p:spTree>
    <p:extLst>
      <p:ext uri="{BB962C8B-B14F-4D97-AF65-F5344CB8AC3E}">
        <p14:creationId xmlns:p14="http://schemas.microsoft.com/office/powerpoint/2010/main" val="1750012467"/>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Slide 2">
    <p:spTree>
      <p:nvGrpSpPr>
        <p:cNvPr id="1" name=""/>
        <p:cNvGrpSpPr/>
        <p:nvPr/>
      </p:nvGrpSpPr>
      <p:grpSpPr>
        <a:xfrm>
          <a:off x="0" y="0"/>
          <a:ext cx="0" cy="0"/>
          <a:chOff x="0" y="0"/>
          <a:chExt cx="0" cy="0"/>
        </a:xfrm>
      </p:grpSpPr>
      <p:sp>
        <p:nvSpPr>
          <p:cNvPr id="21" name="Picture Placeholder 20">
            <a:extLst>
              <a:ext uri="{FF2B5EF4-FFF2-40B4-BE49-F238E27FC236}">
                <a16:creationId xmlns:a16="http://schemas.microsoft.com/office/drawing/2014/main" id="{25E961FD-291E-4942-B84C-5A716FDD4302}"/>
              </a:ext>
            </a:extLst>
          </p:cNvPr>
          <p:cNvSpPr>
            <a:spLocks noGrp="1"/>
          </p:cNvSpPr>
          <p:nvPr>
            <p:ph type="pic" sz="quarter" idx="13"/>
          </p:nvPr>
        </p:nvSpPr>
        <p:spPr>
          <a:xfrm>
            <a:off x="304800" y="304799"/>
            <a:ext cx="11572875" cy="3538728"/>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a:lstStyle>
            <a:lvl1pPr marL="0" indent="0">
              <a:buNone/>
              <a:defRPr/>
            </a:lvl1pPr>
          </a:lstStyle>
          <a:p>
            <a:r>
              <a:rPr lang="en-US"/>
              <a:t>Click icon to add picture</a:t>
            </a:r>
          </a:p>
        </p:txBody>
      </p:sp>
      <p:sp>
        <p:nvSpPr>
          <p:cNvPr id="13" name="Прямоугольник 2">
            <a:extLst>
              <a:ext uri="{FF2B5EF4-FFF2-40B4-BE49-F238E27FC236}">
                <a16:creationId xmlns:a16="http://schemas.microsoft.com/office/drawing/2014/main" id="{B7877920-6C8D-4802-81F7-DCDE19AEA2A6}"/>
              </a:ext>
            </a:extLst>
          </p:cNvPr>
          <p:cNvSpPr/>
          <p:nvPr/>
        </p:nvSpPr>
        <p:spPr>
          <a:xfrm>
            <a:off x="2992323" y="4159116"/>
            <a:ext cx="8899100" cy="2386744"/>
          </a:xfrm>
          <a:prstGeom prst="rect">
            <a:avLst/>
          </a:prstGeom>
          <a:solidFill>
            <a:srgbClr val="1A49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Прямоугольник 11">
            <a:extLst>
              <a:ext uri="{FF2B5EF4-FFF2-40B4-BE49-F238E27FC236}">
                <a16:creationId xmlns:a16="http://schemas.microsoft.com/office/drawing/2014/main" id="{AC6E8A01-1018-4AFE-A229-B735D9B018CB}"/>
              </a:ext>
            </a:extLst>
          </p:cNvPr>
          <p:cNvSpPr/>
          <p:nvPr/>
        </p:nvSpPr>
        <p:spPr>
          <a:xfrm>
            <a:off x="304800" y="4159116"/>
            <a:ext cx="2351843" cy="2386744"/>
          </a:xfrm>
          <a:prstGeom prst="rect">
            <a:avLst/>
          </a:prstGeom>
          <a:solidFill>
            <a:srgbClr val="8FB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5" name="Graphic 14">
            <a:extLst>
              <a:ext uri="{FF2B5EF4-FFF2-40B4-BE49-F238E27FC236}">
                <a16:creationId xmlns:a16="http://schemas.microsoft.com/office/drawing/2014/main" id="{3665694F-8DF2-4937-B609-8F95E258987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81602" y="5097963"/>
            <a:ext cx="1198238" cy="509050"/>
          </a:xfrm>
          <a:prstGeom prst="rect">
            <a:avLst/>
          </a:prstGeom>
        </p:spPr>
      </p:pic>
      <p:cxnSp>
        <p:nvCxnSpPr>
          <p:cNvPr id="19" name="Straight Connector 18">
            <a:extLst>
              <a:ext uri="{FF2B5EF4-FFF2-40B4-BE49-F238E27FC236}">
                <a16:creationId xmlns:a16="http://schemas.microsoft.com/office/drawing/2014/main" id="{7C450DC8-B6F7-403F-8C0C-54545608D944}"/>
              </a:ext>
            </a:extLst>
          </p:cNvPr>
          <p:cNvCxnSpPr/>
          <p:nvPr/>
        </p:nvCxnSpPr>
        <p:spPr>
          <a:xfrm>
            <a:off x="3417994" y="5249772"/>
            <a:ext cx="597962" cy="0"/>
          </a:xfrm>
          <a:prstGeom prst="line">
            <a:avLst/>
          </a:prstGeom>
          <a:ln w="76200">
            <a:solidFill>
              <a:srgbClr val="EC5153"/>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65534C59-34ED-4253-B5D0-0B6A3FABBF6D}"/>
              </a:ext>
            </a:extLst>
          </p:cNvPr>
          <p:cNvSpPr>
            <a:spLocks noGrp="1"/>
          </p:cNvSpPr>
          <p:nvPr>
            <p:ph type="ctrTitle" hasCustomPrompt="1"/>
          </p:nvPr>
        </p:nvSpPr>
        <p:spPr>
          <a:xfrm>
            <a:off x="3310340" y="4399360"/>
            <a:ext cx="8266176" cy="701731"/>
          </a:xfrm>
        </p:spPr>
        <p:txBody>
          <a:bodyPr anchor="t"/>
          <a:lstStyle>
            <a:lvl1pPr algn="l">
              <a:defRPr sz="4400">
                <a:solidFill>
                  <a:schemeClr val="bg1"/>
                </a:solidFill>
              </a:defRPr>
            </a:lvl1pPr>
          </a:lstStyle>
          <a:p>
            <a:r>
              <a:rPr lang="en-US"/>
              <a:t>YOUR DECK’S TITLE GOES HERE</a:t>
            </a:r>
          </a:p>
        </p:txBody>
      </p:sp>
      <p:sp>
        <p:nvSpPr>
          <p:cNvPr id="3" name="Subtitle 2">
            <a:extLst>
              <a:ext uri="{FF2B5EF4-FFF2-40B4-BE49-F238E27FC236}">
                <a16:creationId xmlns:a16="http://schemas.microsoft.com/office/drawing/2014/main" id="{1455C329-DC2F-488E-861C-64EAB89C8320}"/>
              </a:ext>
            </a:extLst>
          </p:cNvPr>
          <p:cNvSpPr>
            <a:spLocks noGrp="1"/>
          </p:cNvSpPr>
          <p:nvPr>
            <p:ph type="subTitle" idx="1" hasCustomPrompt="1"/>
          </p:nvPr>
        </p:nvSpPr>
        <p:spPr>
          <a:xfrm>
            <a:off x="3310340" y="5332289"/>
            <a:ext cx="8266176" cy="1069848"/>
          </a:xfrm>
        </p:spPr>
        <p:txBody>
          <a:bodyPr>
            <a:no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Your Deck’s sub-title goes here. Just make sure it doesn’t exceed two lines!</a:t>
            </a:r>
          </a:p>
        </p:txBody>
      </p:sp>
    </p:spTree>
    <p:extLst>
      <p:ext uri="{BB962C8B-B14F-4D97-AF65-F5344CB8AC3E}">
        <p14:creationId xmlns:p14="http://schemas.microsoft.com/office/powerpoint/2010/main" val="610478478"/>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ontent Placeholder – Full Slide">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04996E4A-DE6D-42BD-BB7B-03B57C742AC7}"/>
              </a:ext>
            </a:extLst>
          </p:cNvPr>
          <p:cNvSpPr>
            <a:spLocks noGrp="1"/>
          </p:cNvSpPr>
          <p:nvPr>
            <p:ph sz="quarter" idx="16" hasCustomPrompt="1"/>
          </p:nvPr>
        </p:nvSpPr>
        <p:spPr>
          <a:xfrm>
            <a:off x="304800" y="2085975"/>
            <a:ext cx="11582400" cy="3703318"/>
          </a:xfrm>
          <a:gradFill>
            <a:gsLst>
              <a:gs pos="0">
                <a:schemeClr val="accent5">
                  <a:lumMod val="20000"/>
                  <a:lumOff val="80000"/>
                </a:schemeClr>
              </a:gs>
              <a:gs pos="72000">
                <a:schemeClr val="accent5">
                  <a:lumMod val="40000"/>
                  <a:lumOff val="60000"/>
                </a:schemeClr>
              </a:gs>
            </a:gsLst>
            <a:lin ang="2700000" scaled="1"/>
          </a:gradFill>
        </p:spPr>
        <p:txBody>
          <a:bodyPr/>
          <a:lstStyle>
            <a:lvl1pPr marL="0" indent="0" algn="ctr">
              <a:buNone/>
              <a:defRPr/>
            </a:lvl1pPr>
          </a:lstStyle>
          <a:p>
            <a:pPr lvl="0"/>
            <a:r>
              <a:rPr lang="en-US"/>
              <a:t>Click on the icons below to bring in a table, chart, smart art graphic, picture, web element, or video!</a:t>
            </a:r>
          </a:p>
        </p:txBody>
      </p:sp>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11582400" cy="701731"/>
          </a:xfrm>
        </p:spPr>
        <p:txBody>
          <a:bodyPr/>
          <a:lstStyle/>
          <a:p>
            <a:r>
              <a:rPr lang="en-US"/>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9AA7AEB7-DAE7-494D-8796-7E8569532536}" type="datetime1">
              <a:rPr lang="en-US" smtClean="0"/>
              <a:t>9/3/2024</a:t>
            </a:fld>
            <a:endParaRPr lang="en-US"/>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a:xfrm>
            <a:off x="9719988" y="6170673"/>
            <a:ext cx="586986" cy="338328"/>
          </a:xfrm>
          <a:prstGeom prst="rect">
            <a:avLst/>
          </a:prstGeom>
        </p:spPr>
        <p:txBody>
          <a:bodyPr/>
          <a:lstStyle/>
          <a:p>
            <a:fld id="{35EDF84B-C6E0-4237-8292-AD6332EF7C1F}" type="slidenum">
              <a:rPr lang="en-US" smtClean="0"/>
              <a:t>‹#›</a:t>
            </a:fld>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marR="0" indent="0" algn="l" defTabSz="914400" rtl="0" eaLnBrk="1" fontAlgn="auto" latinLnBrk="0" hangingPunct="1">
              <a:lnSpc>
                <a:spcPct val="123000"/>
              </a:lnSpc>
              <a:spcBef>
                <a:spcPts val="600"/>
              </a:spcBef>
              <a:spcAft>
                <a:spcPts val="600"/>
              </a:spcAft>
              <a:buClr>
                <a:schemeClr val="accent1"/>
              </a:buClr>
              <a:buSzTx/>
              <a:buFont typeface="Arial" panose="020B0604020202020204" pitchFamily="34" charset="0"/>
              <a:buNone/>
              <a:tabLst/>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spTree>
    <p:extLst>
      <p:ext uri="{BB962C8B-B14F-4D97-AF65-F5344CB8AC3E}">
        <p14:creationId xmlns:p14="http://schemas.microsoft.com/office/powerpoint/2010/main" val="1133752451"/>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ontent Placeholder – Right Commentary Box">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04996E4A-DE6D-42BD-BB7B-03B57C742AC7}"/>
              </a:ext>
            </a:extLst>
          </p:cNvPr>
          <p:cNvSpPr>
            <a:spLocks noGrp="1"/>
          </p:cNvSpPr>
          <p:nvPr>
            <p:ph sz="quarter" idx="16" hasCustomPrompt="1"/>
          </p:nvPr>
        </p:nvSpPr>
        <p:spPr>
          <a:xfrm>
            <a:off x="304801" y="2085975"/>
            <a:ext cx="6335696" cy="3703318"/>
          </a:xfrm>
          <a:gradFill>
            <a:gsLst>
              <a:gs pos="0">
                <a:schemeClr val="accent5">
                  <a:lumMod val="20000"/>
                  <a:lumOff val="80000"/>
                </a:schemeClr>
              </a:gs>
              <a:gs pos="72000">
                <a:schemeClr val="accent5">
                  <a:lumMod val="40000"/>
                  <a:lumOff val="60000"/>
                </a:schemeClr>
              </a:gs>
            </a:gsLst>
            <a:lin ang="2700000" scaled="1"/>
          </a:gradFill>
        </p:spPr>
        <p:txBody>
          <a:bodyPr/>
          <a:lstStyle>
            <a:lvl1pPr marL="0" indent="0" algn="ctr">
              <a:buNone/>
              <a:defRPr/>
            </a:lvl1pPr>
          </a:lstStyle>
          <a:p>
            <a:pPr lvl="0"/>
            <a:r>
              <a:rPr lang="en-US"/>
              <a:t>Click on the icons below to bring in a table, chart, smart art graphic, picture, web element, or video!</a:t>
            </a:r>
          </a:p>
        </p:txBody>
      </p:sp>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11582400" cy="701731"/>
          </a:xfrm>
        </p:spPr>
        <p:txBody>
          <a:bodyPr/>
          <a:lstStyle/>
          <a:p>
            <a:r>
              <a:rPr lang="en-US"/>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9AA7AEB7-DAE7-494D-8796-7E8569532536}" type="datetime1">
              <a:rPr lang="en-US" smtClean="0"/>
              <a:t>9/3/2024</a:t>
            </a:fld>
            <a:endParaRPr lang="en-US"/>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a:xfrm>
            <a:off x="9719988" y="6170673"/>
            <a:ext cx="586986" cy="338328"/>
          </a:xfrm>
          <a:prstGeom prst="rect">
            <a:avLst/>
          </a:prstGeom>
        </p:spPr>
        <p:txBody>
          <a:bodyPr/>
          <a:lstStyle/>
          <a:p>
            <a:fld id="{35EDF84B-C6E0-4237-8292-AD6332EF7C1F}" type="slidenum">
              <a:rPr lang="en-US" smtClean="0"/>
              <a:t>‹#›</a:t>
            </a:fld>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sp>
        <p:nvSpPr>
          <p:cNvPr id="7" name="Text Placeholder 6">
            <a:extLst>
              <a:ext uri="{FF2B5EF4-FFF2-40B4-BE49-F238E27FC236}">
                <a16:creationId xmlns:a16="http://schemas.microsoft.com/office/drawing/2014/main" id="{782DA860-E44E-4BDF-8956-F8CFA5C41734}"/>
              </a:ext>
            </a:extLst>
          </p:cNvPr>
          <p:cNvSpPr>
            <a:spLocks noGrp="1"/>
          </p:cNvSpPr>
          <p:nvPr>
            <p:ph type="body" sz="quarter" idx="17"/>
          </p:nvPr>
        </p:nvSpPr>
        <p:spPr>
          <a:xfrm>
            <a:off x="7149483" y="2261138"/>
            <a:ext cx="4533532" cy="335299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88420389"/>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ontent Placeholder – Left Commentary Box">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04996E4A-DE6D-42BD-BB7B-03B57C742AC7}"/>
              </a:ext>
            </a:extLst>
          </p:cNvPr>
          <p:cNvSpPr>
            <a:spLocks noGrp="1"/>
          </p:cNvSpPr>
          <p:nvPr>
            <p:ph sz="quarter" idx="16" hasCustomPrompt="1"/>
          </p:nvPr>
        </p:nvSpPr>
        <p:spPr>
          <a:xfrm>
            <a:off x="5551504" y="2085975"/>
            <a:ext cx="6335696" cy="3703318"/>
          </a:xfrm>
          <a:gradFill>
            <a:gsLst>
              <a:gs pos="0">
                <a:schemeClr val="accent5">
                  <a:lumMod val="20000"/>
                  <a:lumOff val="80000"/>
                </a:schemeClr>
              </a:gs>
              <a:gs pos="72000">
                <a:schemeClr val="accent5">
                  <a:lumMod val="40000"/>
                  <a:lumOff val="60000"/>
                </a:schemeClr>
              </a:gs>
            </a:gsLst>
            <a:lin ang="2700000" scaled="1"/>
          </a:gradFill>
        </p:spPr>
        <p:txBody>
          <a:bodyPr/>
          <a:lstStyle>
            <a:lvl1pPr marL="0" indent="0" algn="ctr">
              <a:buNone/>
              <a:defRPr/>
            </a:lvl1pPr>
          </a:lstStyle>
          <a:p>
            <a:pPr lvl="0"/>
            <a:r>
              <a:rPr lang="en-US"/>
              <a:t>Click on the icons below to bring in a table, chart, smart art graphic, picture, web element, or video!</a:t>
            </a:r>
          </a:p>
        </p:txBody>
      </p:sp>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11582400" cy="701731"/>
          </a:xfrm>
        </p:spPr>
        <p:txBody>
          <a:bodyPr/>
          <a:lstStyle/>
          <a:p>
            <a:r>
              <a:rPr lang="en-US"/>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9AA7AEB7-DAE7-494D-8796-7E8569532536}" type="datetime1">
              <a:rPr lang="en-US" smtClean="0"/>
              <a:t>9/3/2024</a:t>
            </a:fld>
            <a:endParaRPr lang="en-US"/>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a:xfrm>
            <a:off x="9719988" y="6170673"/>
            <a:ext cx="586986" cy="338328"/>
          </a:xfrm>
          <a:prstGeom prst="rect">
            <a:avLst/>
          </a:prstGeom>
        </p:spPr>
        <p:txBody>
          <a:bodyPr/>
          <a:lstStyle/>
          <a:p>
            <a:fld id="{35EDF84B-C6E0-4237-8292-AD6332EF7C1F}" type="slidenum">
              <a:rPr lang="en-US" smtClean="0"/>
              <a:t>‹#›</a:t>
            </a:fld>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sp>
        <p:nvSpPr>
          <p:cNvPr id="7" name="Text Placeholder 6">
            <a:extLst>
              <a:ext uri="{FF2B5EF4-FFF2-40B4-BE49-F238E27FC236}">
                <a16:creationId xmlns:a16="http://schemas.microsoft.com/office/drawing/2014/main" id="{782DA860-E44E-4BDF-8956-F8CFA5C41734}"/>
              </a:ext>
            </a:extLst>
          </p:cNvPr>
          <p:cNvSpPr>
            <a:spLocks noGrp="1"/>
          </p:cNvSpPr>
          <p:nvPr>
            <p:ph type="body" sz="quarter" idx="17"/>
          </p:nvPr>
        </p:nvSpPr>
        <p:spPr>
          <a:xfrm>
            <a:off x="476320" y="2261138"/>
            <a:ext cx="4533532" cy="335299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70232256"/>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hree Topics and Right Image">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04996E4A-DE6D-42BD-BB7B-03B57C742AC7}"/>
              </a:ext>
            </a:extLst>
          </p:cNvPr>
          <p:cNvSpPr>
            <a:spLocks noGrp="1"/>
          </p:cNvSpPr>
          <p:nvPr>
            <p:ph sz="quarter" idx="16" hasCustomPrompt="1"/>
          </p:nvPr>
        </p:nvSpPr>
        <p:spPr>
          <a:xfrm>
            <a:off x="7608162" y="2085975"/>
            <a:ext cx="4279037" cy="3703318"/>
          </a:xfrm>
          <a:gradFill>
            <a:gsLst>
              <a:gs pos="0">
                <a:schemeClr val="accent5">
                  <a:lumMod val="20000"/>
                  <a:lumOff val="80000"/>
                </a:schemeClr>
              </a:gs>
              <a:gs pos="72000">
                <a:schemeClr val="accent5">
                  <a:lumMod val="40000"/>
                  <a:lumOff val="60000"/>
                </a:schemeClr>
              </a:gs>
            </a:gsLst>
            <a:lin ang="2700000" scaled="1"/>
          </a:gradFill>
        </p:spPr>
        <p:txBody>
          <a:bodyPr/>
          <a:lstStyle>
            <a:lvl1pPr marL="0" indent="0" algn="ctr">
              <a:buNone/>
              <a:defRPr/>
            </a:lvl1pPr>
          </a:lstStyle>
          <a:p>
            <a:pPr lvl="0"/>
            <a:r>
              <a:rPr lang="en-US"/>
              <a:t>Click on the icons below to bring in a table, chart, smart art graphic, picture, web element, or video!</a:t>
            </a:r>
          </a:p>
        </p:txBody>
      </p:sp>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11582400" cy="701731"/>
          </a:xfrm>
        </p:spPr>
        <p:txBody>
          <a:bodyPr/>
          <a:lstStyle/>
          <a:p>
            <a:r>
              <a:rPr lang="en-US"/>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9AA7AEB7-DAE7-494D-8796-7E8569532536}" type="datetime1">
              <a:rPr lang="en-US" smtClean="0"/>
              <a:t>9/3/2024</a:t>
            </a:fld>
            <a:endParaRPr lang="en-US"/>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a:xfrm>
            <a:off x="9719988" y="6170673"/>
            <a:ext cx="586986" cy="338328"/>
          </a:xfrm>
          <a:prstGeom prst="rect">
            <a:avLst/>
          </a:prstGeom>
        </p:spPr>
        <p:txBody>
          <a:bodyPr/>
          <a:lstStyle/>
          <a:p>
            <a:fld id="{35EDF84B-C6E0-4237-8292-AD6332EF7C1F}" type="slidenum">
              <a:rPr lang="en-US" smtClean="0"/>
              <a:t>‹#›</a:t>
            </a:fld>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spTree>
    <p:extLst>
      <p:ext uri="{BB962C8B-B14F-4D97-AF65-F5344CB8AC3E}">
        <p14:creationId xmlns:p14="http://schemas.microsoft.com/office/powerpoint/2010/main" val="3156587438"/>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Big Image Top Center 1">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D42F6829-FC2D-4E7E-9A17-6A186DAE53A0}"/>
              </a:ext>
            </a:extLst>
          </p:cNvPr>
          <p:cNvSpPr>
            <a:spLocks noGrp="1"/>
          </p:cNvSpPr>
          <p:nvPr>
            <p:ph type="pic" sz="quarter" idx="15"/>
          </p:nvPr>
        </p:nvSpPr>
        <p:spPr>
          <a:xfrm>
            <a:off x="0" y="0"/>
            <a:ext cx="12192000" cy="4119239"/>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Font typeface="Arial" panose="020B0604020202020204" pitchFamily="34" charset="0"/>
              <a:buNone/>
              <a:defRPr lang="en-US"/>
            </a:lvl1pPr>
          </a:lstStyle>
          <a:p>
            <a:pPr marL="228600" lvl="0" indent="-228600" algn="ctr"/>
            <a:r>
              <a:rPr lang="en-US"/>
              <a:t>Click icon to add picture</a:t>
            </a:r>
          </a:p>
        </p:txBody>
      </p:sp>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299556"/>
            <a:ext cx="11582400" cy="701731"/>
          </a:xfrm>
        </p:spPr>
        <p:txBody>
          <a:bodyPr/>
          <a:lstStyle>
            <a:lvl1pPr algn="ctr">
              <a:defRPr>
                <a:solidFill>
                  <a:schemeClr val="bg1"/>
                </a:solidFill>
              </a:defRPr>
            </a:lvl1pPr>
          </a:lstStyle>
          <a:p>
            <a:r>
              <a:rPr lang="en-US"/>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9AA7AEB7-DAE7-494D-8796-7E8569532536}" type="datetime1">
              <a:rPr lang="en-US" smtClean="0"/>
              <a:t>9/3/2024</a:t>
            </a:fld>
            <a:endParaRPr lang="en-US"/>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a:xfrm>
            <a:off x="9719988" y="6170673"/>
            <a:ext cx="586986" cy="338328"/>
          </a:xfrm>
          <a:prstGeom prst="rect">
            <a:avLst/>
          </a:prstGeom>
        </p:spPr>
        <p:txBody>
          <a:bodyPr/>
          <a:lstStyle/>
          <a:p>
            <a:fld id="{35EDF84B-C6E0-4237-8292-AD6332EF7C1F}" type="slidenum">
              <a:rPr lang="en-US" smtClean="0"/>
              <a:t>‹#›</a:t>
            </a:fld>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1307101" y="2157972"/>
            <a:ext cx="9574750" cy="850392"/>
          </a:xfrm>
        </p:spPr>
        <p:txBody>
          <a:bodyPr>
            <a:noAutofit/>
          </a:bodyPr>
          <a:lstStyle>
            <a:lvl1pPr marL="0" indent="0" algn="ctr">
              <a:buNone/>
              <a:defRPr sz="2100">
                <a:solidFill>
                  <a:schemeClr val="bg1"/>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sp>
        <p:nvSpPr>
          <p:cNvPr id="8" name="Text Placeholder 7">
            <a:extLst>
              <a:ext uri="{FF2B5EF4-FFF2-40B4-BE49-F238E27FC236}">
                <a16:creationId xmlns:a16="http://schemas.microsoft.com/office/drawing/2014/main" id="{51E94711-1222-4A37-8026-D8C0D6ED4201}"/>
              </a:ext>
            </a:extLst>
          </p:cNvPr>
          <p:cNvSpPr>
            <a:spLocks noGrp="1"/>
          </p:cNvSpPr>
          <p:nvPr>
            <p:ph type="body" sz="quarter" idx="14"/>
          </p:nvPr>
        </p:nvSpPr>
        <p:spPr>
          <a:xfrm>
            <a:off x="301752" y="4456590"/>
            <a:ext cx="11585448" cy="133460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56290723"/>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Big Image Top Center 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66B9E84-EAB5-4256-B0FC-EBDD2DE11CAA}"/>
              </a:ext>
            </a:extLst>
          </p:cNvPr>
          <p:cNvSpPr/>
          <p:nvPr/>
        </p:nvSpPr>
        <p:spPr>
          <a:xfrm>
            <a:off x="0" y="0"/>
            <a:ext cx="12192000" cy="24765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23000"/>
              </a:lnSpc>
              <a:spcBef>
                <a:spcPts val="600"/>
              </a:spcBef>
              <a:spcAft>
                <a:spcPts val="600"/>
              </a:spcAft>
            </a:pPr>
            <a:endParaRPr lang="en-US" sz="1600"/>
          </a:p>
        </p:txBody>
      </p:sp>
      <p:sp>
        <p:nvSpPr>
          <p:cNvPr id="7" name="Picture Placeholder 6">
            <a:extLst>
              <a:ext uri="{FF2B5EF4-FFF2-40B4-BE49-F238E27FC236}">
                <a16:creationId xmlns:a16="http://schemas.microsoft.com/office/drawing/2014/main" id="{D42F6829-FC2D-4E7E-9A17-6A186DAE53A0}"/>
              </a:ext>
            </a:extLst>
          </p:cNvPr>
          <p:cNvSpPr>
            <a:spLocks noGrp="1"/>
          </p:cNvSpPr>
          <p:nvPr>
            <p:ph type="pic" sz="quarter" idx="15"/>
          </p:nvPr>
        </p:nvSpPr>
        <p:spPr>
          <a:xfrm>
            <a:off x="695325" y="762000"/>
            <a:ext cx="10801350" cy="3357239"/>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Font typeface="Arial" panose="020B0604020202020204" pitchFamily="34" charset="0"/>
              <a:buNone/>
              <a:defRPr lang="en-US"/>
            </a:lvl1pPr>
          </a:lstStyle>
          <a:p>
            <a:pPr marL="228600" lvl="0" indent="-228600" algn="ctr"/>
            <a:r>
              <a:rPr lang="en-US"/>
              <a:t>Click icon to add picture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9AA7AEB7-DAE7-494D-8796-7E8569532536}" type="datetime1">
              <a:rPr lang="en-US" smtClean="0"/>
              <a:t>9/3/2024</a:t>
            </a:fld>
            <a:endParaRPr lang="en-US"/>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a:xfrm>
            <a:off x="9719988" y="6170673"/>
            <a:ext cx="586986" cy="338328"/>
          </a:xfrm>
          <a:prstGeom prst="rect">
            <a:avLst/>
          </a:prstGeom>
        </p:spPr>
        <p:txBody>
          <a:bodyPr/>
          <a:lstStyle/>
          <a:p>
            <a:fld id="{35EDF84B-C6E0-4237-8292-AD6332EF7C1F}" type="slidenum">
              <a:rPr lang="en-US" smtClean="0"/>
              <a:t>‹#›</a:t>
            </a:fld>
            <a:endParaRPr lang="en-US"/>
          </a:p>
        </p:txBody>
      </p:sp>
      <p:sp>
        <p:nvSpPr>
          <p:cNvPr id="8" name="Text Placeholder 7">
            <a:extLst>
              <a:ext uri="{FF2B5EF4-FFF2-40B4-BE49-F238E27FC236}">
                <a16:creationId xmlns:a16="http://schemas.microsoft.com/office/drawing/2014/main" id="{51E94711-1222-4A37-8026-D8C0D6ED4201}"/>
              </a:ext>
            </a:extLst>
          </p:cNvPr>
          <p:cNvSpPr>
            <a:spLocks noGrp="1"/>
          </p:cNvSpPr>
          <p:nvPr>
            <p:ph type="body" sz="quarter" idx="14"/>
          </p:nvPr>
        </p:nvSpPr>
        <p:spPr>
          <a:xfrm>
            <a:off x="695325" y="4456590"/>
            <a:ext cx="10798302" cy="133460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25753202"/>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Big Image Full">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D42F6829-FC2D-4E7E-9A17-6A186DAE53A0}"/>
              </a:ext>
            </a:extLst>
          </p:cNvPr>
          <p:cNvSpPr>
            <a:spLocks noGrp="1"/>
          </p:cNvSpPr>
          <p:nvPr>
            <p:ph type="pic" sz="quarter" idx="15"/>
          </p:nvPr>
        </p:nvSpPr>
        <p:spPr>
          <a:xfrm>
            <a:off x="0" y="0"/>
            <a:ext cx="12192000" cy="6857999"/>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Font typeface="Arial" panose="020B0604020202020204" pitchFamily="34" charset="0"/>
              <a:buNone/>
              <a:defRPr lang="en-US"/>
            </a:lvl1pPr>
          </a:lstStyle>
          <a:p>
            <a:pPr marL="228600" lvl="0" indent="-228600" algn="ctr"/>
            <a:r>
              <a:rPr lang="en-US"/>
              <a:t>Click icon to add picture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9AA7AEB7-DAE7-494D-8796-7E8569532536}" type="datetime1">
              <a:rPr lang="en-US" smtClean="0"/>
              <a:t>9/3/2024</a:t>
            </a:fld>
            <a:endParaRPr lang="en-US"/>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a:xfrm>
            <a:off x="9719988" y="6170673"/>
            <a:ext cx="586986" cy="338328"/>
          </a:xfrm>
          <a:prstGeom prst="rect">
            <a:avLst/>
          </a:prstGeom>
        </p:spPr>
        <p:txBody>
          <a:bodyPr/>
          <a:lstStyle/>
          <a:p>
            <a:fld id="{35EDF84B-C6E0-4237-8292-AD6332EF7C1F}" type="slidenum">
              <a:rPr lang="en-US" smtClean="0"/>
              <a:t>‹#›</a:t>
            </a:fld>
            <a:endParaRPr lang="en-US"/>
          </a:p>
        </p:txBody>
      </p:sp>
    </p:spTree>
    <p:extLst>
      <p:ext uri="{BB962C8B-B14F-4D97-AF65-F5344CB8AC3E}">
        <p14:creationId xmlns:p14="http://schemas.microsoft.com/office/powerpoint/2010/main" val="2659191758"/>
      </p:ext>
    </p:extLst>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Four Images">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D42F6829-FC2D-4E7E-9A17-6A186DAE53A0}"/>
              </a:ext>
            </a:extLst>
          </p:cNvPr>
          <p:cNvSpPr>
            <a:spLocks noGrp="1"/>
          </p:cNvSpPr>
          <p:nvPr>
            <p:ph type="pic" sz="quarter" idx="15"/>
          </p:nvPr>
        </p:nvSpPr>
        <p:spPr>
          <a:xfrm>
            <a:off x="304800" y="304799"/>
            <a:ext cx="5638800" cy="2590799"/>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Font typeface="Arial" panose="020B0604020202020204" pitchFamily="34" charset="0"/>
              <a:buNone/>
              <a:defRPr lang="en-US"/>
            </a:lvl1pPr>
          </a:lstStyle>
          <a:p>
            <a:pPr marL="228600" lvl="0" indent="-228600" algn="ctr"/>
            <a:r>
              <a:rPr lang="en-US"/>
              <a:t>Click icon to add picture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9AA7AEB7-DAE7-494D-8796-7E8569532536}" type="datetime1">
              <a:rPr lang="en-US" smtClean="0"/>
              <a:t>9/3/2024</a:t>
            </a:fld>
            <a:endParaRPr lang="en-US"/>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a:xfrm>
            <a:off x="9719988" y="6170673"/>
            <a:ext cx="586986" cy="338328"/>
          </a:xfrm>
          <a:prstGeom prst="rect">
            <a:avLst/>
          </a:prstGeom>
        </p:spPr>
        <p:txBody>
          <a:bodyPr/>
          <a:lstStyle/>
          <a:p>
            <a:fld id="{35EDF84B-C6E0-4237-8292-AD6332EF7C1F}" type="slidenum">
              <a:rPr lang="en-US" smtClean="0"/>
              <a:t>‹#›</a:t>
            </a:fld>
            <a:endParaRPr lang="en-US"/>
          </a:p>
        </p:txBody>
      </p:sp>
      <p:sp>
        <p:nvSpPr>
          <p:cNvPr id="11" name="Picture Placeholder 6">
            <a:extLst>
              <a:ext uri="{FF2B5EF4-FFF2-40B4-BE49-F238E27FC236}">
                <a16:creationId xmlns:a16="http://schemas.microsoft.com/office/drawing/2014/main" id="{303E1A13-34E4-4FB7-BA52-BE2CBACDC93E}"/>
              </a:ext>
            </a:extLst>
          </p:cNvPr>
          <p:cNvSpPr>
            <a:spLocks noGrp="1"/>
          </p:cNvSpPr>
          <p:nvPr>
            <p:ph type="pic" sz="quarter" idx="16"/>
          </p:nvPr>
        </p:nvSpPr>
        <p:spPr>
          <a:xfrm>
            <a:off x="6248400" y="304799"/>
            <a:ext cx="5638800" cy="2590799"/>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Font typeface="Arial" panose="020B0604020202020204" pitchFamily="34" charset="0"/>
              <a:buNone/>
              <a:defRPr lang="en-US"/>
            </a:lvl1pPr>
          </a:lstStyle>
          <a:p>
            <a:pPr marL="228600" lvl="0" indent="-228600" algn="ctr"/>
            <a:r>
              <a:rPr lang="en-US"/>
              <a:t>Click icon to add picture</a:t>
            </a:r>
          </a:p>
        </p:txBody>
      </p:sp>
      <p:sp>
        <p:nvSpPr>
          <p:cNvPr id="12" name="Picture Placeholder 6">
            <a:extLst>
              <a:ext uri="{FF2B5EF4-FFF2-40B4-BE49-F238E27FC236}">
                <a16:creationId xmlns:a16="http://schemas.microsoft.com/office/drawing/2014/main" id="{E0F372CA-BA6E-4848-ACA8-D2B859CE96CF}"/>
              </a:ext>
            </a:extLst>
          </p:cNvPr>
          <p:cNvSpPr>
            <a:spLocks noGrp="1"/>
          </p:cNvSpPr>
          <p:nvPr>
            <p:ph type="pic" sz="quarter" idx="17"/>
          </p:nvPr>
        </p:nvSpPr>
        <p:spPr>
          <a:xfrm>
            <a:off x="304800" y="3200400"/>
            <a:ext cx="5638800" cy="2590800"/>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Font typeface="Arial" panose="020B0604020202020204" pitchFamily="34" charset="0"/>
              <a:buNone/>
              <a:defRPr lang="en-US"/>
            </a:lvl1pPr>
          </a:lstStyle>
          <a:p>
            <a:pPr marL="228600" lvl="0" indent="-228600" algn="ctr"/>
            <a:r>
              <a:rPr lang="en-US"/>
              <a:t>Click icon to add picture</a:t>
            </a:r>
          </a:p>
        </p:txBody>
      </p:sp>
      <p:sp>
        <p:nvSpPr>
          <p:cNvPr id="13" name="Picture Placeholder 6">
            <a:extLst>
              <a:ext uri="{FF2B5EF4-FFF2-40B4-BE49-F238E27FC236}">
                <a16:creationId xmlns:a16="http://schemas.microsoft.com/office/drawing/2014/main" id="{319E8062-8734-42E6-9356-0CE8EC4F549D}"/>
              </a:ext>
            </a:extLst>
          </p:cNvPr>
          <p:cNvSpPr>
            <a:spLocks noGrp="1"/>
          </p:cNvSpPr>
          <p:nvPr>
            <p:ph type="pic" sz="quarter" idx="18"/>
          </p:nvPr>
        </p:nvSpPr>
        <p:spPr>
          <a:xfrm>
            <a:off x="6248400" y="3200400"/>
            <a:ext cx="5638800" cy="2590800"/>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Font typeface="Arial" panose="020B0604020202020204" pitchFamily="34" charset="0"/>
              <a:buNone/>
              <a:defRPr lang="en-US"/>
            </a:lvl1pPr>
          </a:lstStyle>
          <a:p>
            <a:pPr marL="228600" lvl="0" indent="-228600" algn="ctr"/>
            <a:r>
              <a:rPr lang="en-US"/>
              <a:t>Click icon to add picture</a:t>
            </a:r>
          </a:p>
        </p:txBody>
      </p:sp>
    </p:spTree>
    <p:extLst>
      <p:ext uri="{BB962C8B-B14F-4D97-AF65-F5344CB8AC3E}">
        <p14:creationId xmlns:p14="http://schemas.microsoft.com/office/powerpoint/2010/main" val="2482153404"/>
      </p:ext>
    </p:extLst>
  </p:cSld>
  <p:clrMapOvr>
    <a:masterClrMapping/>
  </p:clrMapOvr>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Six Images">
    <p:spTree>
      <p:nvGrpSpPr>
        <p:cNvPr id="1" name=""/>
        <p:cNvGrpSpPr/>
        <p:nvPr/>
      </p:nvGrpSpPr>
      <p:grpSpPr>
        <a:xfrm>
          <a:off x="0" y="0"/>
          <a:ext cx="0" cy="0"/>
          <a:chOff x="0" y="0"/>
          <a:chExt cx="0" cy="0"/>
        </a:xfrm>
      </p:grpSpPr>
      <p:sp>
        <p:nvSpPr>
          <p:cNvPr id="17" name="Picture Placeholder 6">
            <a:extLst>
              <a:ext uri="{FF2B5EF4-FFF2-40B4-BE49-F238E27FC236}">
                <a16:creationId xmlns:a16="http://schemas.microsoft.com/office/drawing/2014/main" id="{FD4F58E7-6674-4D6D-B28B-4FB4B152A9DA}"/>
              </a:ext>
            </a:extLst>
          </p:cNvPr>
          <p:cNvSpPr>
            <a:spLocks noGrp="1"/>
          </p:cNvSpPr>
          <p:nvPr>
            <p:ph type="pic" sz="quarter" idx="20"/>
          </p:nvPr>
        </p:nvSpPr>
        <p:spPr>
          <a:xfrm>
            <a:off x="304801" y="3200400"/>
            <a:ext cx="3657600" cy="2590799"/>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Font typeface="Arial" panose="020B0604020202020204" pitchFamily="34" charset="0"/>
              <a:buNone/>
              <a:defRPr lang="en-US"/>
            </a:lvl1pPr>
          </a:lstStyle>
          <a:p>
            <a:pPr marL="228600" lvl="0" indent="-228600" algn="ctr"/>
            <a:r>
              <a:rPr lang="en-US"/>
              <a:t>Click icon to add picture</a:t>
            </a:r>
          </a:p>
        </p:txBody>
      </p:sp>
      <p:sp>
        <p:nvSpPr>
          <p:cNvPr id="18" name="Picture Placeholder 6">
            <a:extLst>
              <a:ext uri="{FF2B5EF4-FFF2-40B4-BE49-F238E27FC236}">
                <a16:creationId xmlns:a16="http://schemas.microsoft.com/office/drawing/2014/main" id="{E5E5F7BD-6E72-44E3-8CFF-CC5897C0F48C}"/>
              </a:ext>
            </a:extLst>
          </p:cNvPr>
          <p:cNvSpPr>
            <a:spLocks noGrp="1"/>
          </p:cNvSpPr>
          <p:nvPr>
            <p:ph type="pic" sz="quarter" idx="21"/>
          </p:nvPr>
        </p:nvSpPr>
        <p:spPr>
          <a:xfrm>
            <a:off x="4267201" y="3200400"/>
            <a:ext cx="3657600" cy="2590799"/>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Font typeface="Arial" panose="020B0604020202020204" pitchFamily="34" charset="0"/>
              <a:buNone/>
              <a:defRPr lang="en-US"/>
            </a:lvl1pPr>
          </a:lstStyle>
          <a:p>
            <a:pPr marL="228600" lvl="0" indent="-228600" algn="ctr"/>
            <a:r>
              <a:rPr lang="en-US"/>
              <a:t>Click icon to add picture</a:t>
            </a:r>
          </a:p>
        </p:txBody>
      </p:sp>
      <p:sp>
        <p:nvSpPr>
          <p:cNvPr id="19" name="Picture Placeholder 6">
            <a:extLst>
              <a:ext uri="{FF2B5EF4-FFF2-40B4-BE49-F238E27FC236}">
                <a16:creationId xmlns:a16="http://schemas.microsoft.com/office/drawing/2014/main" id="{9C170412-F504-4CF0-9253-A4F4151FF0F1}"/>
              </a:ext>
            </a:extLst>
          </p:cNvPr>
          <p:cNvSpPr>
            <a:spLocks noGrp="1"/>
          </p:cNvSpPr>
          <p:nvPr>
            <p:ph type="pic" sz="quarter" idx="22"/>
          </p:nvPr>
        </p:nvSpPr>
        <p:spPr>
          <a:xfrm>
            <a:off x="8229600" y="3200400"/>
            <a:ext cx="3657600" cy="2590799"/>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Font typeface="Arial" panose="020B0604020202020204" pitchFamily="34" charset="0"/>
              <a:buNone/>
              <a:defRPr lang="en-US"/>
            </a:lvl1pPr>
          </a:lstStyle>
          <a:p>
            <a:pPr marL="228600" lvl="0" indent="-228600" algn="ctr"/>
            <a:r>
              <a:rPr lang="en-US"/>
              <a:t>Click icon to add picture</a:t>
            </a:r>
          </a:p>
        </p:txBody>
      </p:sp>
      <p:sp>
        <p:nvSpPr>
          <p:cNvPr id="7" name="Picture Placeholder 6">
            <a:extLst>
              <a:ext uri="{FF2B5EF4-FFF2-40B4-BE49-F238E27FC236}">
                <a16:creationId xmlns:a16="http://schemas.microsoft.com/office/drawing/2014/main" id="{D42F6829-FC2D-4E7E-9A17-6A186DAE53A0}"/>
              </a:ext>
            </a:extLst>
          </p:cNvPr>
          <p:cNvSpPr>
            <a:spLocks noGrp="1"/>
          </p:cNvSpPr>
          <p:nvPr>
            <p:ph type="pic" sz="quarter" idx="15"/>
          </p:nvPr>
        </p:nvSpPr>
        <p:spPr>
          <a:xfrm>
            <a:off x="304801" y="304799"/>
            <a:ext cx="3657600" cy="2590799"/>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Font typeface="Arial" panose="020B0604020202020204" pitchFamily="34" charset="0"/>
              <a:buNone/>
              <a:defRPr lang="en-US"/>
            </a:lvl1pPr>
          </a:lstStyle>
          <a:p>
            <a:pPr marL="228600" lvl="0" indent="-228600" algn="ctr"/>
            <a:r>
              <a:rPr lang="en-US"/>
              <a:t>Click icon to add picture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9AA7AEB7-DAE7-494D-8796-7E8569532536}" type="datetime1">
              <a:rPr lang="en-US" smtClean="0"/>
              <a:t>9/3/2024</a:t>
            </a:fld>
            <a:endParaRPr lang="en-US"/>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a:xfrm>
            <a:off x="9719988" y="6170673"/>
            <a:ext cx="586986" cy="338328"/>
          </a:xfrm>
          <a:prstGeom prst="rect">
            <a:avLst/>
          </a:prstGeom>
        </p:spPr>
        <p:txBody>
          <a:bodyPr/>
          <a:lstStyle/>
          <a:p>
            <a:fld id="{35EDF84B-C6E0-4237-8292-AD6332EF7C1F}" type="slidenum">
              <a:rPr lang="en-US" smtClean="0"/>
              <a:t>‹#›</a:t>
            </a:fld>
            <a:endParaRPr lang="en-US"/>
          </a:p>
        </p:txBody>
      </p:sp>
      <p:sp>
        <p:nvSpPr>
          <p:cNvPr id="11" name="Picture Placeholder 6">
            <a:extLst>
              <a:ext uri="{FF2B5EF4-FFF2-40B4-BE49-F238E27FC236}">
                <a16:creationId xmlns:a16="http://schemas.microsoft.com/office/drawing/2014/main" id="{303E1A13-34E4-4FB7-BA52-BE2CBACDC93E}"/>
              </a:ext>
            </a:extLst>
          </p:cNvPr>
          <p:cNvSpPr>
            <a:spLocks noGrp="1"/>
          </p:cNvSpPr>
          <p:nvPr>
            <p:ph type="pic" sz="quarter" idx="16"/>
          </p:nvPr>
        </p:nvSpPr>
        <p:spPr>
          <a:xfrm>
            <a:off x="4267201" y="304799"/>
            <a:ext cx="3657600" cy="2590799"/>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Font typeface="Arial" panose="020B0604020202020204" pitchFamily="34" charset="0"/>
              <a:buNone/>
              <a:defRPr lang="en-US"/>
            </a:lvl1pPr>
          </a:lstStyle>
          <a:p>
            <a:pPr marL="228600" lvl="0" indent="-228600" algn="ctr"/>
            <a:r>
              <a:rPr lang="en-US"/>
              <a:t>Click icon to add picture</a:t>
            </a:r>
          </a:p>
        </p:txBody>
      </p:sp>
      <p:sp>
        <p:nvSpPr>
          <p:cNvPr id="16" name="Picture Placeholder 6">
            <a:extLst>
              <a:ext uri="{FF2B5EF4-FFF2-40B4-BE49-F238E27FC236}">
                <a16:creationId xmlns:a16="http://schemas.microsoft.com/office/drawing/2014/main" id="{37B63177-0F26-4894-B6E8-CC20012E4DAC}"/>
              </a:ext>
            </a:extLst>
          </p:cNvPr>
          <p:cNvSpPr>
            <a:spLocks noGrp="1"/>
          </p:cNvSpPr>
          <p:nvPr>
            <p:ph type="pic" sz="quarter" idx="19"/>
          </p:nvPr>
        </p:nvSpPr>
        <p:spPr>
          <a:xfrm>
            <a:off x="8229600" y="304799"/>
            <a:ext cx="3657600" cy="2590799"/>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Font typeface="Arial" panose="020B0604020202020204" pitchFamily="34" charset="0"/>
              <a:buNone/>
              <a:defRPr lang="en-US"/>
            </a:lvl1pPr>
          </a:lstStyle>
          <a:p>
            <a:pPr marL="228600" lvl="0" indent="-228600" algn="ctr"/>
            <a:r>
              <a:rPr lang="en-US"/>
              <a:t>Click icon to add picture</a:t>
            </a:r>
          </a:p>
        </p:txBody>
      </p:sp>
    </p:spTree>
    <p:extLst>
      <p:ext uri="{BB962C8B-B14F-4D97-AF65-F5344CB8AC3E}">
        <p14:creationId xmlns:p14="http://schemas.microsoft.com/office/powerpoint/2010/main" val="895187513"/>
      </p:ext>
    </p:extLst>
  </p:cSld>
  <p:clrMapOvr>
    <a:masterClrMapping/>
  </p:clrMapOvr>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wo Images">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D42F6829-FC2D-4E7E-9A17-6A186DAE53A0}"/>
              </a:ext>
            </a:extLst>
          </p:cNvPr>
          <p:cNvSpPr>
            <a:spLocks noGrp="1"/>
          </p:cNvSpPr>
          <p:nvPr>
            <p:ph type="pic" sz="quarter" idx="15"/>
          </p:nvPr>
        </p:nvSpPr>
        <p:spPr>
          <a:xfrm>
            <a:off x="304800" y="304800"/>
            <a:ext cx="5638800" cy="3524434"/>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Font typeface="Arial" panose="020B0604020202020204" pitchFamily="34" charset="0"/>
              <a:buNone/>
              <a:defRPr lang="en-US"/>
            </a:lvl1pPr>
          </a:lstStyle>
          <a:p>
            <a:pPr marL="228600" lvl="0" indent="-228600" algn="ctr"/>
            <a:r>
              <a:rPr lang="en-US"/>
              <a:t>Click icon to add picture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9AA7AEB7-DAE7-494D-8796-7E8569532536}" type="datetime1">
              <a:rPr lang="en-US" smtClean="0"/>
              <a:t>9/3/2024</a:t>
            </a:fld>
            <a:endParaRPr lang="en-US"/>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a:xfrm>
            <a:off x="9719988" y="6170673"/>
            <a:ext cx="586986" cy="338328"/>
          </a:xfrm>
          <a:prstGeom prst="rect">
            <a:avLst/>
          </a:prstGeom>
        </p:spPr>
        <p:txBody>
          <a:bodyPr/>
          <a:lstStyle/>
          <a:p>
            <a:fld id="{35EDF84B-C6E0-4237-8292-AD6332EF7C1F}" type="slidenum">
              <a:rPr lang="en-US" smtClean="0"/>
              <a:t>‹#›</a:t>
            </a:fld>
            <a:endParaRPr lang="en-US"/>
          </a:p>
        </p:txBody>
      </p:sp>
      <p:sp>
        <p:nvSpPr>
          <p:cNvPr id="11" name="Picture Placeholder 6">
            <a:extLst>
              <a:ext uri="{FF2B5EF4-FFF2-40B4-BE49-F238E27FC236}">
                <a16:creationId xmlns:a16="http://schemas.microsoft.com/office/drawing/2014/main" id="{303E1A13-34E4-4FB7-BA52-BE2CBACDC93E}"/>
              </a:ext>
            </a:extLst>
          </p:cNvPr>
          <p:cNvSpPr>
            <a:spLocks noGrp="1"/>
          </p:cNvSpPr>
          <p:nvPr>
            <p:ph type="pic" sz="quarter" idx="16"/>
          </p:nvPr>
        </p:nvSpPr>
        <p:spPr>
          <a:xfrm>
            <a:off x="6248400" y="304800"/>
            <a:ext cx="5638800" cy="3524434"/>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Font typeface="Arial" panose="020B0604020202020204" pitchFamily="34" charset="0"/>
              <a:buNone/>
              <a:defRPr lang="en-US"/>
            </a:lvl1pPr>
          </a:lstStyle>
          <a:p>
            <a:pPr marL="228600" lvl="0" indent="-228600" algn="ctr"/>
            <a:r>
              <a:rPr lang="en-US"/>
              <a:t>Click icon to add picture</a:t>
            </a:r>
          </a:p>
        </p:txBody>
      </p:sp>
    </p:spTree>
    <p:extLst>
      <p:ext uri="{BB962C8B-B14F-4D97-AF65-F5344CB8AC3E}">
        <p14:creationId xmlns:p14="http://schemas.microsoft.com/office/powerpoint/2010/main" val="1175044150"/>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ransition 1">
    <p:spTree>
      <p:nvGrpSpPr>
        <p:cNvPr id="1" name=""/>
        <p:cNvGrpSpPr/>
        <p:nvPr/>
      </p:nvGrpSpPr>
      <p:grpSpPr>
        <a:xfrm>
          <a:off x="0" y="0"/>
          <a:ext cx="0" cy="0"/>
          <a:chOff x="0" y="0"/>
          <a:chExt cx="0" cy="0"/>
        </a:xfrm>
      </p:grpSpPr>
      <p:sp>
        <p:nvSpPr>
          <p:cNvPr id="8" name="Прямоугольник 28">
            <a:extLst>
              <a:ext uri="{FF2B5EF4-FFF2-40B4-BE49-F238E27FC236}">
                <a16:creationId xmlns:a16="http://schemas.microsoft.com/office/drawing/2014/main" id="{00F98947-48BE-4678-805E-54C7D3A5418A}"/>
              </a:ext>
            </a:extLst>
          </p:cNvPr>
          <p:cNvSpPr/>
          <p:nvPr/>
        </p:nvSpPr>
        <p:spPr>
          <a:xfrm>
            <a:off x="304800" y="304800"/>
            <a:ext cx="11582400" cy="6248400"/>
          </a:xfrm>
          <a:prstGeom prst="rect">
            <a:avLst/>
          </a:prstGeom>
          <a:solidFill>
            <a:srgbClr val="1A49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3737DD"/>
              </a:solidFill>
              <a:effectLst/>
              <a:uLnTx/>
              <a:uFillTx/>
              <a:latin typeface="Calibri" panose="020F0502020204030204"/>
              <a:ea typeface="+mn-ea"/>
              <a:cs typeface="+mn-cs"/>
            </a:endParaRPr>
          </a:p>
        </p:txBody>
      </p:sp>
      <p:cxnSp>
        <p:nvCxnSpPr>
          <p:cNvPr id="9" name="Straight Connector 8">
            <a:extLst>
              <a:ext uri="{FF2B5EF4-FFF2-40B4-BE49-F238E27FC236}">
                <a16:creationId xmlns:a16="http://schemas.microsoft.com/office/drawing/2014/main" id="{1A7458D1-E74D-4D21-9BE4-97F658C9ED21}"/>
              </a:ext>
            </a:extLst>
          </p:cNvPr>
          <p:cNvCxnSpPr/>
          <p:nvPr/>
        </p:nvCxnSpPr>
        <p:spPr>
          <a:xfrm>
            <a:off x="5797019" y="3429000"/>
            <a:ext cx="597962" cy="0"/>
          </a:xfrm>
          <a:prstGeom prst="line">
            <a:avLst/>
          </a:prstGeom>
          <a:ln w="76200">
            <a:solidFill>
              <a:srgbClr val="EC5153"/>
            </a:solidFill>
          </a:ln>
        </p:spPr>
        <p:style>
          <a:lnRef idx="1">
            <a:schemeClr val="accent1"/>
          </a:lnRef>
          <a:fillRef idx="0">
            <a:schemeClr val="accent1"/>
          </a:fillRef>
          <a:effectRef idx="0">
            <a:schemeClr val="accent1"/>
          </a:effectRef>
          <a:fontRef idx="minor">
            <a:schemeClr val="tx1"/>
          </a:fontRef>
        </p:style>
      </p:cxnSp>
      <p:sp>
        <p:nvSpPr>
          <p:cNvPr id="12" name="Прямоугольник 11">
            <a:extLst>
              <a:ext uri="{FF2B5EF4-FFF2-40B4-BE49-F238E27FC236}">
                <a16:creationId xmlns:a16="http://schemas.microsoft.com/office/drawing/2014/main" id="{B37699F4-DD53-46D4-8DD3-A8170FF960AE}"/>
              </a:ext>
            </a:extLst>
          </p:cNvPr>
          <p:cNvSpPr/>
          <p:nvPr/>
        </p:nvSpPr>
        <p:spPr>
          <a:xfrm>
            <a:off x="5639445" y="5895975"/>
            <a:ext cx="913111" cy="413727"/>
          </a:xfrm>
          <a:prstGeom prst="rect">
            <a:avLst/>
          </a:prstGeom>
          <a:solidFill>
            <a:srgbClr val="EC51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Graphic 12">
            <a:extLst>
              <a:ext uri="{FF2B5EF4-FFF2-40B4-BE49-F238E27FC236}">
                <a16:creationId xmlns:a16="http://schemas.microsoft.com/office/drawing/2014/main" id="{71123FAC-05A1-4CB3-B8EA-CF7C5BFA7DD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723994" y="5944798"/>
            <a:ext cx="744012" cy="316080"/>
          </a:xfrm>
          <a:prstGeom prst="rect">
            <a:avLst/>
          </a:prstGeom>
        </p:spPr>
      </p:pic>
      <p:sp>
        <p:nvSpPr>
          <p:cNvPr id="2" name="Title 1">
            <a:extLst>
              <a:ext uri="{FF2B5EF4-FFF2-40B4-BE49-F238E27FC236}">
                <a16:creationId xmlns:a16="http://schemas.microsoft.com/office/drawing/2014/main" id="{9D8BD7FE-5910-4840-9838-A66DCA5ABA9A}"/>
              </a:ext>
            </a:extLst>
          </p:cNvPr>
          <p:cNvSpPr>
            <a:spLocks noGrp="1"/>
          </p:cNvSpPr>
          <p:nvPr>
            <p:ph type="title" hasCustomPrompt="1"/>
          </p:nvPr>
        </p:nvSpPr>
        <p:spPr>
          <a:xfrm>
            <a:off x="3561397" y="1822430"/>
            <a:ext cx="5074920" cy="1311128"/>
          </a:xfrm>
        </p:spPr>
        <p:txBody>
          <a:bodyPr anchor="t"/>
          <a:lstStyle>
            <a:lvl1pPr algn="ctr">
              <a:defRPr sz="4400">
                <a:solidFill>
                  <a:schemeClr val="bg1"/>
                </a:solidFill>
              </a:defRPr>
            </a:lvl1pPr>
          </a:lstStyle>
          <a:p>
            <a:r>
              <a:rPr lang="en-US"/>
              <a:t>YOUR TRANSITION’S TITLE GOES HERE</a:t>
            </a:r>
          </a:p>
        </p:txBody>
      </p:sp>
      <p:sp>
        <p:nvSpPr>
          <p:cNvPr id="3" name="Text Placeholder 2">
            <a:extLst>
              <a:ext uri="{FF2B5EF4-FFF2-40B4-BE49-F238E27FC236}">
                <a16:creationId xmlns:a16="http://schemas.microsoft.com/office/drawing/2014/main" id="{FB0323D5-16CF-4643-8ED4-144A2183D006}"/>
              </a:ext>
            </a:extLst>
          </p:cNvPr>
          <p:cNvSpPr>
            <a:spLocks noGrp="1"/>
          </p:cNvSpPr>
          <p:nvPr>
            <p:ph type="body" idx="1" hasCustomPrompt="1"/>
          </p:nvPr>
        </p:nvSpPr>
        <p:spPr>
          <a:xfrm>
            <a:off x="3556635" y="3589021"/>
            <a:ext cx="5074920" cy="1581912"/>
          </a:xfrm>
        </p:spPr>
        <p:txBody>
          <a:bodyPr>
            <a:noAutofit/>
          </a:bodyPr>
          <a:lstStyle>
            <a:lvl1pPr marL="0" indent="0" algn="ctr">
              <a:buNone/>
              <a:defRPr sz="27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And your transition’s sub-title can go here. This one can go up to three lines!</a:t>
            </a:r>
          </a:p>
        </p:txBody>
      </p:sp>
      <p:sp>
        <p:nvSpPr>
          <p:cNvPr id="14" name="Freeform: Shape 13">
            <a:extLst>
              <a:ext uri="{FF2B5EF4-FFF2-40B4-BE49-F238E27FC236}">
                <a16:creationId xmlns:a16="http://schemas.microsoft.com/office/drawing/2014/main" id="{502E6161-959F-4D97-A425-DEBED66A1D2A}"/>
              </a:ext>
            </a:extLst>
          </p:cNvPr>
          <p:cNvSpPr/>
          <p:nvPr/>
        </p:nvSpPr>
        <p:spPr>
          <a:xfrm>
            <a:off x="9851151" y="773578"/>
            <a:ext cx="2036049" cy="5310352"/>
          </a:xfrm>
          <a:custGeom>
            <a:avLst/>
            <a:gdLst>
              <a:gd name="connsiteX0" fmla="*/ 2032192 w 2036049"/>
              <a:gd name="connsiteY0" fmla="*/ 0 h 5310352"/>
              <a:gd name="connsiteX1" fmla="*/ 2036049 w 2036049"/>
              <a:gd name="connsiteY1" fmla="*/ 329 h 5310352"/>
              <a:gd name="connsiteX2" fmla="*/ 2036049 w 2036049"/>
              <a:gd name="connsiteY2" fmla="*/ 292973 h 5310352"/>
              <a:gd name="connsiteX3" fmla="*/ 2032192 w 2036049"/>
              <a:gd name="connsiteY3" fmla="*/ 292584 h 5310352"/>
              <a:gd name="connsiteX4" fmla="*/ 1821826 w 2036049"/>
              <a:gd name="connsiteY4" fmla="*/ 502948 h 5310352"/>
              <a:gd name="connsiteX5" fmla="*/ 2032192 w 2036049"/>
              <a:gd name="connsiteY5" fmla="*/ 713313 h 5310352"/>
              <a:gd name="connsiteX6" fmla="*/ 2036049 w 2036049"/>
              <a:gd name="connsiteY6" fmla="*/ 712924 h 5310352"/>
              <a:gd name="connsiteX7" fmla="*/ 2036049 w 2036049"/>
              <a:gd name="connsiteY7" fmla="*/ 5301227 h 5310352"/>
              <a:gd name="connsiteX8" fmla="*/ 2030823 w 2036049"/>
              <a:gd name="connsiteY8" fmla="*/ 5310352 h 5310352"/>
              <a:gd name="connsiteX9" fmla="*/ 373375 w 2036049"/>
              <a:gd name="connsiteY9" fmla="*/ 3909180 h 5310352"/>
              <a:gd name="connsiteX10" fmla="*/ 223441 w 2036049"/>
              <a:gd name="connsiteY10" fmla="*/ 4056375 h 5310352"/>
              <a:gd name="connsiteX11" fmla="*/ 40774 w 2036049"/>
              <a:gd name="connsiteY11" fmla="*/ 2889626 h 5310352"/>
              <a:gd name="connsiteX12" fmla="*/ 1019445 w 2036049"/>
              <a:gd name="connsiteY12" fmla="*/ 3606579 h 5310352"/>
              <a:gd name="connsiteX13" fmla="*/ 675157 w 2036049"/>
              <a:gd name="connsiteY13" fmla="*/ 3666546 h 5310352"/>
              <a:gd name="connsiteX14" fmla="*/ 1071257 w 2036049"/>
              <a:gd name="connsiteY14" fmla="*/ 4048191 h 5310352"/>
              <a:gd name="connsiteX15" fmla="*/ 1669566 w 2036049"/>
              <a:gd name="connsiteY15" fmla="*/ 3523594 h 5310352"/>
              <a:gd name="connsiteX16" fmla="*/ 1721159 w 2036049"/>
              <a:gd name="connsiteY16" fmla="*/ 2294770 h 5310352"/>
              <a:gd name="connsiteX17" fmla="*/ 1730492 w 2036049"/>
              <a:gd name="connsiteY17" fmla="*/ 1758294 h 5310352"/>
              <a:gd name="connsiteX18" fmla="*/ 506968 w 2036049"/>
              <a:gd name="connsiteY18" fmla="*/ 1758294 h 5310352"/>
              <a:gd name="connsiteX19" fmla="*/ 506968 w 2036049"/>
              <a:gd name="connsiteY19" fmla="*/ 1292158 h 5310352"/>
              <a:gd name="connsiteX20" fmla="*/ 1738347 w 2036049"/>
              <a:gd name="connsiteY20" fmla="*/ 1292158 h 5310352"/>
              <a:gd name="connsiteX21" fmla="*/ 1744204 w 2036049"/>
              <a:gd name="connsiteY21" fmla="*/ 915330 h 5310352"/>
              <a:gd name="connsiteX22" fmla="*/ 1744724 w 2036049"/>
              <a:gd name="connsiteY22" fmla="*/ 915330 h 5310352"/>
              <a:gd name="connsiteX23" fmla="*/ 1529212 w 2036049"/>
              <a:gd name="connsiteY23" fmla="*/ 502948 h 5310352"/>
              <a:gd name="connsiteX24" fmla="*/ 2032192 w 2036049"/>
              <a:gd name="connsiteY24" fmla="*/ 0 h 5310352"/>
              <a:gd name="connsiteX25" fmla="*/ 1714727 w 2036049"/>
              <a:gd name="connsiteY25" fmla="*/ 2652767 h 5310352"/>
              <a:gd name="connsiteX26" fmla="*/ 1706406 w 2036049"/>
              <a:gd name="connsiteY26" fmla="*/ 3086224 h 5310352"/>
              <a:gd name="connsiteX27" fmla="*/ 1714727 w 2036049"/>
              <a:gd name="connsiteY27" fmla="*/ 2652767 h 5310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036049" h="5310352">
                <a:moveTo>
                  <a:pt x="2032192" y="0"/>
                </a:moveTo>
                <a:lnTo>
                  <a:pt x="2036049" y="329"/>
                </a:lnTo>
                <a:lnTo>
                  <a:pt x="2036049" y="292973"/>
                </a:lnTo>
                <a:lnTo>
                  <a:pt x="2032192" y="292584"/>
                </a:lnTo>
                <a:cubicBezTo>
                  <a:pt x="1916006" y="292584"/>
                  <a:pt x="1821826" y="386791"/>
                  <a:pt x="1821826" y="502948"/>
                </a:cubicBezTo>
                <a:cubicBezTo>
                  <a:pt x="1821826" y="619133"/>
                  <a:pt x="1916006" y="713313"/>
                  <a:pt x="2032192" y="713313"/>
                </a:cubicBezTo>
                <a:lnTo>
                  <a:pt x="2036049" y="712924"/>
                </a:lnTo>
                <a:lnTo>
                  <a:pt x="2036049" y="5301227"/>
                </a:lnTo>
                <a:lnTo>
                  <a:pt x="2030823" y="5310352"/>
                </a:lnTo>
                <a:cubicBezTo>
                  <a:pt x="1962672" y="5127713"/>
                  <a:pt x="746839" y="4726991"/>
                  <a:pt x="373375" y="3909180"/>
                </a:cubicBezTo>
                <a:cubicBezTo>
                  <a:pt x="357008" y="3928257"/>
                  <a:pt x="288856" y="3993671"/>
                  <a:pt x="223441" y="4056375"/>
                </a:cubicBezTo>
                <a:cubicBezTo>
                  <a:pt x="2620" y="3846476"/>
                  <a:pt x="-46455" y="3173123"/>
                  <a:pt x="40774" y="2889626"/>
                </a:cubicBezTo>
                <a:cubicBezTo>
                  <a:pt x="112812" y="2943517"/>
                  <a:pt x="749576" y="3383022"/>
                  <a:pt x="1019445" y="3606579"/>
                </a:cubicBezTo>
                <a:cubicBezTo>
                  <a:pt x="984001" y="3609316"/>
                  <a:pt x="738656" y="3658363"/>
                  <a:pt x="675157" y="3666546"/>
                </a:cubicBezTo>
                <a:cubicBezTo>
                  <a:pt x="698887" y="3688360"/>
                  <a:pt x="943028" y="3986773"/>
                  <a:pt x="1071257" y="4048191"/>
                </a:cubicBezTo>
                <a:cubicBezTo>
                  <a:pt x="1409058" y="4210057"/>
                  <a:pt x="1585266" y="4121105"/>
                  <a:pt x="1669566" y="3523594"/>
                </a:cubicBezTo>
                <a:cubicBezTo>
                  <a:pt x="812445" y="3324040"/>
                  <a:pt x="725709" y="2551992"/>
                  <a:pt x="1721159" y="2294770"/>
                </a:cubicBezTo>
                <a:cubicBezTo>
                  <a:pt x="1724279" y="2118015"/>
                  <a:pt x="1727481" y="1933214"/>
                  <a:pt x="1730492" y="1758294"/>
                </a:cubicBezTo>
                <a:lnTo>
                  <a:pt x="506968" y="1758294"/>
                </a:lnTo>
                <a:lnTo>
                  <a:pt x="506968" y="1292158"/>
                </a:lnTo>
                <a:lnTo>
                  <a:pt x="1738347" y="1292158"/>
                </a:lnTo>
                <a:cubicBezTo>
                  <a:pt x="1741905" y="1078919"/>
                  <a:pt x="1744204" y="931177"/>
                  <a:pt x="1744204" y="915330"/>
                </a:cubicBezTo>
                <a:lnTo>
                  <a:pt x="1744724" y="915330"/>
                </a:lnTo>
                <a:cubicBezTo>
                  <a:pt x="1614552" y="824434"/>
                  <a:pt x="1529212" y="673763"/>
                  <a:pt x="1529212" y="502948"/>
                </a:cubicBezTo>
                <a:cubicBezTo>
                  <a:pt x="1529212" y="225172"/>
                  <a:pt x="1754413" y="0"/>
                  <a:pt x="2032192" y="0"/>
                </a:cubicBezTo>
                <a:close/>
                <a:moveTo>
                  <a:pt x="1714727" y="2652767"/>
                </a:moveTo>
                <a:cubicBezTo>
                  <a:pt x="1372519" y="2767392"/>
                  <a:pt x="1373586" y="2979016"/>
                  <a:pt x="1706406" y="3086224"/>
                </a:cubicBezTo>
                <a:cubicBezTo>
                  <a:pt x="1708431" y="2990019"/>
                  <a:pt x="1711360" y="2835872"/>
                  <a:pt x="1714727" y="2652767"/>
                </a:cubicBezTo>
                <a:close/>
              </a:path>
            </a:pathLst>
          </a:custGeom>
          <a:solidFill>
            <a:srgbClr val="FFFFFF">
              <a:alpha val="40000"/>
            </a:srgbClr>
          </a:solidFill>
          <a:ln w="2471" cap="flat">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23000"/>
              </a:lnSpc>
              <a:spcBef>
                <a:spcPts val="600"/>
              </a:spcBef>
              <a:spcAft>
                <a:spcPts val="600"/>
              </a:spcAft>
            </a:pPr>
            <a:endParaRPr lang="en-US" sz="1600"/>
          </a:p>
        </p:txBody>
      </p:sp>
      <p:sp>
        <p:nvSpPr>
          <p:cNvPr id="15" name="Freeform: Shape 14">
            <a:extLst>
              <a:ext uri="{FF2B5EF4-FFF2-40B4-BE49-F238E27FC236}">
                <a16:creationId xmlns:a16="http://schemas.microsoft.com/office/drawing/2014/main" id="{D510F7FB-D9D5-4C19-B7C0-F200AACFA448}"/>
              </a:ext>
            </a:extLst>
          </p:cNvPr>
          <p:cNvSpPr/>
          <p:nvPr/>
        </p:nvSpPr>
        <p:spPr>
          <a:xfrm>
            <a:off x="304800" y="773907"/>
            <a:ext cx="2025597" cy="5300898"/>
          </a:xfrm>
          <a:custGeom>
            <a:avLst/>
            <a:gdLst>
              <a:gd name="connsiteX0" fmla="*/ 0 w 2025597"/>
              <a:gd name="connsiteY0" fmla="*/ 0 h 5300898"/>
              <a:gd name="connsiteX1" fmla="*/ 82086 w 2025597"/>
              <a:gd name="connsiteY1" fmla="*/ 6998 h 5300898"/>
              <a:gd name="connsiteX2" fmla="*/ 482728 w 2025597"/>
              <a:gd name="connsiteY2" fmla="*/ 377402 h 5300898"/>
              <a:gd name="connsiteX3" fmla="*/ 1197880 w 2025597"/>
              <a:gd name="connsiteY3" fmla="*/ 1291829 h 5300898"/>
              <a:gd name="connsiteX4" fmla="*/ 1521394 w 2025597"/>
              <a:gd name="connsiteY4" fmla="*/ 1291829 h 5300898"/>
              <a:gd name="connsiteX5" fmla="*/ 1521394 w 2025597"/>
              <a:gd name="connsiteY5" fmla="*/ 1757965 h 5300898"/>
              <a:gd name="connsiteX6" fmla="*/ 1184222 w 2025597"/>
              <a:gd name="connsiteY6" fmla="*/ 1757965 h 5300898"/>
              <a:gd name="connsiteX7" fmla="*/ 308736 w 2025597"/>
              <a:gd name="connsiteY7" fmla="*/ 2534502 h 5300898"/>
              <a:gd name="connsiteX8" fmla="*/ 321929 w 2025597"/>
              <a:gd name="connsiteY8" fmla="*/ 3191898 h 5300898"/>
              <a:gd name="connsiteX9" fmla="*/ 324502 w 2025597"/>
              <a:gd name="connsiteY9" fmla="*/ 3224687 h 5300898"/>
              <a:gd name="connsiteX10" fmla="*/ 1084212 w 2025597"/>
              <a:gd name="connsiteY10" fmla="*/ 3949687 h 5300898"/>
              <a:gd name="connsiteX11" fmla="*/ 1350441 w 2025597"/>
              <a:gd name="connsiteY11" fmla="*/ 3666217 h 5300898"/>
              <a:gd name="connsiteX12" fmla="*/ 1006180 w 2025597"/>
              <a:gd name="connsiteY12" fmla="*/ 3606250 h 5300898"/>
              <a:gd name="connsiteX13" fmla="*/ 1984824 w 2025597"/>
              <a:gd name="connsiteY13" fmla="*/ 2889297 h 5300898"/>
              <a:gd name="connsiteX14" fmla="*/ 1802184 w 2025597"/>
              <a:gd name="connsiteY14" fmla="*/ 4056046 h 5300898"/>
              <a:gd name="connsiteX15" fmla="*/ 1652223 w 2025597"/>
              <a:gd name="connsiteY15" fmla="*/ 3908851 h 5300898"/>
              <a:gd name="connsiteX16" fmla="*/ 1191831 w 2025597"/>
              <a:gd name="connsiteY16" fmla="*/ 4495223 h 5300898"/>
              <a:gd name="connsiteX17" fmla="*/ 809882 w 2025597"/>
              <a:gd name="connsiteY17" fmla="*/ 5131489 h 5300898"/>
              <a:gd name="connsiteX18" fmla="*/ 893771 w 2025597"/>
              <a:gd name="connsiteY18" fmla="*/ 4726033 h 5300898"/>
              <a:gd name="connsiteX19" fmla="*/ 6748 w 2025597"/>
              <a:gd name="connsiteY19" fmla="*/ 5289114 h 5300898"/>
              <a:gd name="connsiteX20" fmla="*/ 0 w 2025597"/>
              <a:gd name="connsiteY20" fmla="*/ 5300898 h 5300898"/>
              <a:gd name="connsiteX21" fmla="*/ 0 w 2025597"/>
              <a:gd name="connsiteY21" fmla="*/ 712595 h 5300898"/>
              <a:gd name="connsiteX22" fmla="*/ 38541 w 2025597"/>
              <a:gd name="connsiteY22" fmla="*/ 708710 h 5300898"/>
              <a:gd name="connsiteX23" fmla="*/ 206537 w 2025597"/>
              <a:gd name="connsiteY23" fmla="*/ 502619 h 5300898"/>
              <a:gd name="connsiteX24" fmla="*/ 38541 w 2025597"/>
              <a:gd name="connsiteY24" fmla="*/ 296530 h 5300898"/>
              <a:gd name="connsiteX25" fmla="*/ 0 w 2025597"/>
              <a:gd name="connsiteY25" fmla="*/ 292644 h 5300898"/>
              <a:gd name="connsiteX26" fmla="*/ 0 w 2025597"/>
              <a:gd name="connsiteY26" fmla="*/ 0 h 5300898"/>
              <a:gd name="connsiteX27" fmla="*/ 419394 w 2025597"/>
              <a:gd name="connsiteY27" fmla="*/ 773635 h 5300898"/>
              <a:gd name="connsiteX28" fmla="*/ 281421 w 2025597"/>
              <a:gd name="connsiteY28" fmla="*/ 916643 h 5300898"/>
              <a:gd name="connsiteX29" fmla="*/ 287251 w 2025597"/>
              <a:gd name="connsiteY29" fmla="*/ 1291829 h 5300898"/>
              <a:gd name="connsiteX30" fmla="*/ 809554 w 2025597"/>
              <a:gd name="connsiteY30" fmla="*/ 1291829 h 5300898"/>
              <a:gd name="connsiteX31" fmla="*/ 419394 w 2025597"/>
              <a:gd name="connsiteY31" fmla="*/ 773635 h 5300898"/>
              <a:gd name="connsiteX32" fmla="*/ 295106 w 2025597"/>
              <a:gd name="connsiteY32" fmla="*/ 1757965 h 5300898"/>
              <a:gd name="connsiteX33" fmla="*/ 302250 w 2025597"/>
              <a:gd name="connsiteY33" fmla="*/ 2169060 h 5300898"/>
              <a:gd name="connsiteX34" fmla="*/ 777120 w 2025597"/>
              <a:gd name="connsiteY34" fmla="*/ 1757965 h 5300898"/>
              <a:gd name="connsiteX35" fmla="*/ 295106 w 2025597"/>
              <a:gd name="connsiteY35" fmla="*/ 1757965 h 5300898"/>
              <a:gd name="connsiteX36" fmla="*/ 384086 w 2025597"/>
              <a:gd name="connsiteY36" fmla="*/ 3687456 h 5300898"/>
              <a:gd name="connsiteX37" fmla="*/ 749340 w 2025597"/>
              <a:gd name="connsiteY37" fmla="*/ 4116041 h 5300898"/>
              <a:gd name="connsiteX38" fmla="*/ 384086 w 2025597"/>
              <a:gd name="connsiteY38" fmla="*/ 3687456 h 530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025597" h="5300898">
                <a:moveTo>
                  <a:pt x="0" y="0"/>
                </a:moveTo>
                <a:lnTo>
                  <a:pt x="82086" y="6998"/>
                </a:lnTo>
                <a:cubicBezTo>
                  <a:pt x="277519" y="40718"/>
                  <a:pt x="433968" y="187466"/>
                  <a:pt x="482728" y="377402"/>
                </a:cubicBezTo>
                <a:cubicBezTo>
                  <a:pt x="724351" y="483105"/>
                  <a:pt x="1113334" y="798104"/>
                  <a:pt x="1197880" y="1291829"/>
                </a:cubicBezTo>
                <a:lnTo>
                  <a:pt x="1521394" y="1291829"/>
                </a:lnTo>
                <a:lnTo>
                  <a:pt x="1521394" y="1757965"/>
                </a:lnTo>
                <a:lnTo>
                  <a:pt x="1184222" y="1757965"/>
                </a:lnTo>
                <a:cubicBezTo>
                  <a:pt x="1097432" y="2124228"/>
                  <a:pt x="820310" y="2408847"/>
                  <a:pt x="308736" y="2534502"/>
                </a:cubicBezTo>
                <a:cubicBezTo>
                  <a:pt x="315223" y="2893567"/>
                  <a:pt x="320642" y="3174628"/>
                  <a:pt x="321929" y="3191898"/>
                </a:cubicBezTo>
                <a:cubicBezTo>
                  <a:pt x="322750" y="3203120"/>
                  <a:pt x="323653" y="3213684"/>
                  <a:pt x="324502" y="3224687"/>
                </a:cubicBezTo>
                <a:cubicBezTo>
                  <a:pt x="657787" y="3357923"/>
                  <a:pt x="937427" y="3635070"/>
                  <a:pt x="1084212" y="3949687"/>
                </a:cubicBezTo>
                <a:cubicBezTo>
                  <a:pt x="1203655" y="3839003"/>
                  <a:pt x="1333471" y="3681818"/>
                  <a:pt x="1350441" y="3666217"/>
                </a:cubicBezTo>
                <a:cubicBezTo>
                  <a:pt x="1286942" y="3658034"/>
                  <a:pt x="1041597" y="3608987"/>
                  <a:pt x="1006180" y="3606250"/>
                </a:cubicBezTo>
                <a:cubicBezTo>
                  <a:pt x="1276049" y="3382693"/>
                  <a:pt x="1912813" y="2943188"/>
                  <a:pt x="1984824" y="2889297"/>
                </a:cubicBezTo>
                <a:cubicBezTo>
                  <a:pt x="2072052" y="3172794"/>
                  <a:pt x="2022978" y="3846147"/>
                  <a:pt x="1802184" y="4056046"/>
                </a:cubicBezTo>
                <a:cubicBezTo>
                  <a:pt x="1736742" y="3993342"/>
                  <a:pt x="1668618" y="3927928"/>
                  <a:pt x="1652223" y="3908851"/>
                </a:cubicBezTo>
                <a:cubicBezTo>
                  <a:pt x="1549065" y="4134734"/>
                  <a:pt x="1381588" y="4328787"/>
                  <a:pt x="1191831" y="4495223"/>
                </a:cubicBezTo>
                <a:cubicBezTo>
                  <a:pt x="1171714" y="4733641"/>
                  <a:pt x="1055063" y="4959963"/>
                  <a:pt x="809882" y="5131489"/>
                </a:cubicBezTo>
                <a:cubicBezTo>
                  <a:pt x="867715" y="5032055"/>
                  <a:pt x="896043" y="4887542"/>
                  <a:pt x="893771" y="4726033"/>
                </a:cubicBezTo>
                <a:cubicBezTo>
                  <a:pt x="493612" y="5003306"/>
                  <a:pt x="88642" y="5180100"/>
                  <a:pt x="6748" y="5289114"/>
                </a:cubicBezTo>
                <a:lnTo>
                  <a:pt x="0" y="5300898"/>
                </a:lnTo>
                <a:lnTo>
                  <a:pt x="0" y="712595"/>
                </a:lnTo>
                <a:lnTo>
                  <a:pt x="38541" y="708710"/>
                </a:lnTo>
                <a:cubicBezTo>
                  <a:pt x="134409" y="689095"/>
                  <a:pt x="206537" y="604281"/>
                  <a:pt x="206537" y="502619"/>
                </a:cubicBezTo>
                <a:cubicBezTo>
                  <a:pt x="206537" y="400982"/>
                  <a:pt x="134409" y="316150"/>
                  <a:pt x="38541" y="296530"/>
                </a:cubicBezTo>
                <a:lnTo>
                  <a:pt x="0" y="292644"/>
                </a:lnTo>
                <a:lnTo>
                  <a:pt x="0" y="0"/>
                </a:lnTo>
                <a:close/>
                <a:moveTo>
                  <a:pt x="419394" y="773635"/>
                </a:moveTo>
                <a:cubicBezTo>
                  <a:pt x="383265" y="829963"/>
                  <a:pt x="336435" y="878681"/>
                  <a:pt x="281421" y="916643"/>
                </a:cubicBezTo>
                <a:cubicBezTo>
                  <a:pt x="281531" y="937991"/>
                  <a:pt x="283802" y="1083407"/>
                  <a:pt x="287251" y="1291829"/>
                </a:cubicBezTo>
                <a:lnTo>
                  <a:pt x="809554" y="1291829"/>
                </a:lnTo>
                <a:cubicBezTo>
                  <a:pt x="773343" y="1102648"/>
                  <a:pt x="664876" y="921542"/>
                  <a:pt x="419394" y="773635"/>
                </a:cubicBezTo>
                <a:close/>
                <a:moveTo>
                  <a:pt x="295106" y="1757965"/>
                </a:moveTo>
                <a:cubicBezTo>
                  <a:pt x="297405" y="1891885"/>
                  <a:pt x="299841" y="2031581"/>
                  <a:pt x="302250" y="2169060"/>
                </a:cubicBezTo>
                <a:cubicBezTo>
                  <a:pt x="595246" y="2071076"/>
                  <a:pt x="721586" y="1905680"/>
                  <a:pt x="777120" y="1757965"/>
                </a:cubicBezTo>
                <a:lnTo>
                  <a:pt x="295106" y="1757965"/>
                </a:lnTo>
                <a:close/>
                <a:moveTo>
                  <a:pt x="384086" y="3687456"/>
                </a:moveTo>
                <a:cubicBezTo>
                  <a:pt x="453770" y="4023449"/>
                  <a:pt x="568451" y="4139962"/>
                  <a:pt x="749340" y="4116041"/>
                </a:cubicBezTo>
                <a:cubicBezTo>
                  <a:pt x="665286" y="3942023"/>
                  <a:pt x="544037" y="3787520"/>
                  <a:pt x="384086" y="3687456"/>
                </a:cubicBezTo>
                <a:close/>
              </a:path>
            </a:pathLst>
          </a:custGeom>
          <a:solidFill>
            <a:srgbClr val="FFFFFF">
              <a:alpha val="40000"/>
            </a:srgbClr>
          </a:solidFill>
          <a:ln w="2471" cap="flat">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lnSpc>
                <a:spcPct val="123000"/>
              </a:lnSpc>
              <a:spcBef>
                <a:spcPts val="600"/>
              </a:spcBef>
              <a:spcAft>
                <a:spcPts val="600"/>
              </a:spcAft>
            </a:pPr>
            <a:endParaRPr lang="en-US" sz="1600"/>
          </a:p>
        </p:txBody>
      </p:sp>
    </p:spTree>
    <p:extLst>
      <p:ext uri="{BB962C8B-B14F-4D97-AF65-F5344CB8AC3E}">
        <p14:creationId xmlns:p14="http://schemas.microsoft.com/office/powerpoint/2010/main" val="1178091614"/>
      </p:ext>
    </p:extLst>
  </p:cSld>
  <p:clrMapOvr>
    <a:masterClrMapping/>
  </p:clrMapOvr>
  <p:hf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itle and Big Image">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04996E4A-DE6D-42BD-BB7B-03B57C742AC7}"/>
              </a:ext>
            </a:extLst>
          </p:cNvPr>
          <p:cNvSpPr>
            <a:spLocks noGrp="1"/>
          </p:cNvSpPr>
          <p:nvPr>
            <p:ph sz="quarter" idx="16" hasCustomPrompt="1"/>
          </p:nvPr>
        </p:nvSpPr>
        <p:spPr>
          <a:xfrm>
            <a:off x="0" y="2076451"/>
            <a:ext cx="12192000" cy="4781549"/>
          </a:xfrm>
          <a:gradFill>
            <a:gsLst>
              <a:gs pos="0">
                <a:schemeClr val="accent5">
                  <a:lumMod val="20000"/>
                  <a:lumOff val="80000"/>
                </a:schemeClr>
              </a:gs>
              <a:gs pos="72000">
                <a:schemeClr val="accent5">
                  <a:lumMod val="40000"/>
                  <a:lumOff val="60000"/>
                </a:schemeClr>
              </a:gs>
            </a:gsLst>
            <a:lin ang="2700000" scaled="1"/>
          </a:gradFill>
        </p:spPr>
        <p:txBody>
          <a:bodyPr/>
          <a:lstStyle>
            <a:lvl1pPr marL="0" indent="0" algn="ctr">
              <a:buNone/>
              <a:defRPr/>
            </a:lvl1pPr>
          </a:lstStyle>
          <a:p>
            <a:pPr lvl="0"/>
            <a:r>
              <a:rPr lang="en-US"/>
              <a:t>Click on the icons below to bring in a table, chart, smart art graphic, picture, web element, or video!</a:t>
            </a:r>
          </a:p>
        </p:txBody>
      </p:sp>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11582400" cy="701731"/>
          </a:xfrm>
        </p:spPr>
        <p:txBody>
          <a:bodyPr/>
          <a:lstStyle/>
          <a:p>
            <a:r>
              <a:rPr lang="en-US"/>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9AA7AEB7-DAE7-494D-8796-7E8569532536}" type="datetime1">
              <a:rPr lang="en-US" smtClean="0"/>
              <a:t>9/3/2024</a:t>
            </a:fld>
            <a:endParaRPr lang="en-US"/>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a:xfrm>
            <a:off x="9719988" y="6170673"/>
            <a:ext cx="586986" cy="338328"/>
          </a:xfrm>
          <a:prstGeom prst="rect">
            <a:avLst/>
          </a:prstGeom>
        </p:spPr>
        <p:txBody>
          <a:bodyPr/>
          <a:lstStyle/>
          <a:p>
            <a:fld id="{35EDF84B-C6E0-4237-8292-AD6332EF7C1F}" type="slidenum">
              <a:rPr lang="en-US" smtClean="0"/>
              <a:t>‹#›</a:t>
            </a:fld>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spTree>
    <p:extLst>
      <p:ext uri="{BB962C8B-B14F-4D97-AF65-F5344CB8AC3E}">
        <p14:creationId xmlns:p14="http://schemas.microsoft.com/office/powerpoint/2010/main" val="3920348183"/>
      </p:ext>
    </p:extLst>
  </p:cSld>
  <p:clrMapOvr>
    <a:masterClrMapping/>
  </p:clrMapOvr>
  <p:hf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Three Pictures 1">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A432CEB-E94D-4E32-8096-487099229D75}"/>
              </a:ext>
            </a:extLst>
          </p:cNvPr>
          <p:cNvSpPr/>
          <p:nvPr/>
        </p:nvSpPr>
        <p:spPr>
          <a:xfrm>
            <a:off x="304801" y="6126480"/>
            <a:ext cx="11582400" cy="426715"/>
          </a:xfrm>
          <a:prstGeom prst="rect">
            <a:avLst/>
          </a:prstGeom>
          <a:solidFill>
            <a:srgbClr val="1A49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Graphic 5">
            <a:extLst>
              <a:ext uri="{FF2B5EF4-FFF2-40B4-BE49-F238E27FC236}">
                <a16:creationId xmlns:a16="http://schemas.microsoft.com/office/drawing/2014/main" id="{761A4763-A5A6-4B11-9347-6FC28EE3ECA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818536" y="6181797"/>
            <a:ext cx="744012" cy="316080"/>
          </a:xfrm>
          <a:prstGeom prst="rect">
            <a:avLst/>
          </a:prstGeom>
        </p:spPr>
      </p:pic>
      <p:cxnSp>
        <p:nvCxnSpPr>
          <p:cNvPr id="7" name="Straight Connector 6">
            <a:extLst>
              <a:ext uri="{FF2B5EF4-FFF2-40B4-BE49-F238E27FC236}">
                <a16:creationId xmlns:a16="http://schemas.microsoft.com/office/drawing/2014/main" id="{ED48F25E-1505-49D6-B5A7-5BDD13962C08}"/>
              </a:ext>
            </a:extLst>
          </p:cNvPr>
          <p:cNvCxnSpPr>
            <a:cxnSpLocks/>
          </p:cNvCxnSpPr>
          <p:nvPr/>
        </p:nvCxnSpPr>
        <p:spPr>
          <a:xfrm>
            <a:off x="10490857"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6076DCDB-6626-48FB-B9FA-282EC15462B1}"/>
              </a:ext>
            </a:extLst>
          </p:cNvPr>
          <p:cNvCxnSpPr>
            <a:cxnSpLocks/>
          </p:cNvCxnSpPr>
          <p:nvPr/>
        </p:nvCxnSpPr>
        <p:spPr>
          <a:xfrm>
            <a:off x="9523015"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sp>
        <p:nvSpPr>
          <p:cNvPr id="2" name="Date Placeholder 1">
            <a:extLst>
              <a:ext uri="{FF2B5EF4-FFF2-40B4-BE49-F238E27FC236}">
                <a16:creationId xmlns:a16="http://schemas.microsoft.com/office/drawing/2014/main" id="{541E0404-1886-4A51-A3DF-16EBBC2C6C7F}"/>
              </a:ext>
            </a:extLst>
          </p:cNvPr>
          <p:cNvSpPr>
            <a:spLocks noGrp="1"/>
          </p:cNvSpPr>
          <p:nvPr>
            <p:ph type="dt" sz="half" idx="10"/>
          </p:nvPr>
        </p:nvSpPr>
        <p:spPr/>
        <p:txBody>
          <a:bodyPr/>
          <a:lstStyle/>
          <a:p>
            <a:fld id="{9AA7AEB7-DAE7-494D-8796-7E8569532536}" type="datetime1">
              <a:rPr lang="en-US" smtClean="0"/>
              <a:t>9/3/2024</a:t>
            </a:fld>
            <a:endParaRPr lang="en-US"/>
          </a:p>
        </p:txBody>
      </p:sp>
      <p:sp>
        <p:nvSpPr>
          <p:cNvPr id="3" name="Footer Placeholder 2">
            <a:extLst>
              <a:ext uri="{FF2B5EF4-FFF2-40B4-BE49-F238E27FC236}">
                <a16:creationId xmlns:a16="http://schemas.microsoft.com/office/drawing/2014/main" id="{45E7757F-229C-4082-AC04-8AFC6341E5E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0B9162F-D10A-44C6-8C5D-0D86283BB4E3}"/>
              </a:ext>
            </a:extLst>
          </p:cNvPr>
          <p:cNvSpPr>
            <a:spLocks noGrp="1"/>
          </p:cNvSpPr>
          <p:nvPr>
            <p:ph type="sldNum" sz="quarter" idx="12"/>
          </p:nvPr>
        </p:nvSpPr>
        <p:spPr>
          <a:xfrm>
            <a:off x="9719988" y="6170673"/>
            <a:ext cx="586986" cy="338328"/>
          </a:xfrm>
          <a:prstGeom prst="rect">
            <a:avLst/>
          </a:prstGeom>
        </p:spPr>
        <p:txBody>
          <a:bodyPr/>
          <a:lstStyle/>
          <a:p>
            <a:fld id="{35EDF84B-C6E0-4237-8292-AD6332EF7C1F}" type="slidenum">
              <a:rPr lang="en-US" smtClean="0"/>
              <a:t>‹#›</a:t>
            </a:fld>
            <a:endParaRPr lang="en-US"/>
          </a:p>
        </p:txBody>
      </p:sp>
      <p:sp>
        <p:nvSpPr>
          <p:cNvPr id="10" name="Picture Placeholder 9">
            <a:extLst>
              <a:ext uri="{FF2B5EF4-FFF2-40B4-BE49-F238E27FC236}">
                <a16:creationId xmlns:a16="http://schemas.microsoft.com/office/drawing/2014/main" id="{52FC5AAE-3D9A-43D5-9205-F7B97E8DAABF}"/>
              </a:ext>
            </a:extLst>
          </p:cNvPr>
          <p:cNvSpPr>
            <a:spLocks noGrp="1"/>
          </p:cNvSpPr>
          <p:nvPr>
            <p:ph type="pic" sz="quarter" idx="13"/>
          </p:nvPr>
        </p:nvSpPr>
        <p:spPr>
          <a:xfrm>
            <a:off x="304800" y="304805"/>
            <a:ext cx="3657600" cy="3494838"/>
          </a:xfrm>
          <a:gradFill>
            <a:gsLst>
              <a:gs pos="0">
                <a:schemeClr val="accent5">
                  <a:lumMod val="20000"/>
                  <a:lumOff val="80000"/>
                </a:schemeClr>
              </a:gs>
              <a:gs pos="72000">
                <a:schemeClr val="accent5">
                  <a:lumMod val="40000"/>
                  <a:lumOff val="60000"/>
                </a:schemeClr>
              </a:gs>
            </a:gsLst>
            <a:lin ang="2700000" scaled="1"/>
          </a:gradFill>
        </p:spPr>
        <p:txBody>
          <a:bodyPr anchor="ctr"/>
          <a:lstStyle>
            <a:lvl1pPr marL="0" indent="0" algn="ctr">
              <a:buNone/>
              <a:defRPr/>
            </a:lvl1pPr>
          </a:lstStyle>
          <a:p>
            <a:r>
              <a:rPr lang="en-US"/>
              <a:t>Click icon to add picture</a:t>
            </a:r>
          </a:p>
        </p:txBody>
      </p:sp>
      <p:sp>
        <p:nvSpPr>
          <p:cNvPr id="15" name="Picture Placeholder 9">
            <a:extLst>
              <a:ext uri="{FF2B5EF4-FFF2-40B4-BE49-F238E27FC236}">
                <a16:creationId xmlns:a16="http://schemas.microsoft.com/office/drawing/2014/main" id="{AFA37361-44B5-4488-B109-A62840EACEE1}"/>
              </a:ext>
            </a:extLst>
          </p:cNvPr>
          <p:cNvSpPr>
            <a:spLocks noGrp="1"/>
          </p:cNvSpPr>
          <p:nvPr>
            <p:ph type="pic" sz="quarter" idx="14"/>
          </p:nvPr>
        </p:nvSpPr>
        <p:spPr>
          <a:xfrm>
            <a:off x="4267200" y="304805"/>
            <a:ext cx="3657600" cy="3494838"/>
          </a:xfrm>
          <a:gradFill>
            <a:gsLst>
              <a:gs pos="0">
                <a:schemeClr val="accent5">
                  <a:lumMod val="20000"/>
                  <a:lumOff val="80000"/>
                </a:schemeClr>
              </a:gs>
              <a:gs pos="72000">
                <a:schemeClr val="accent5">
                  <a:lumMod val="40000"/>
                  <a:lumOff val="60000"/>
                </a:schemeClr>
              </a:gs>
            </a:gsLst>
            <a:lin ang="2700000" scaled="1"/>
          </a:gradFill>
        </p:spPr>
        <p:txBody>
          <a:bodyPr anchor="ctr"/>
          <a:lstStyle>
            <a:lvl1pPr marL="0" indent="0" algn="ctr">
              <a:buNone/>
              <a:defRPr/>
            </a:lvl1pPr>
          </a:lstStyle>
          <a:p>
            <a:r>
              <a:rPr lang="en-US"/>
              <a:t>Click icon to add picture</a:t>
            </a:r>
          </a:p>
        </p:txBody>
      </p:sp>
      <p:sp>
        <p:nvSpPr>
          <p:cNvPr id="16" name="Picture Placeholder 9">
            <a:extLst>
              <a:ext uri="{FF2B5EF4-FFF2-40B4-BE49-F238E27FC236}">
                <a16:creationId xmlns:a16="http://schemas.microsoft.com/office/drawing/2014/main" id="{EEFDC6C9-DABB-483B-B96D-97224B50B302}"/>
              </a:ext>
            </a:extLst>
          </p:cNvPr>
          <p:cNvSpPr>
            <a:spLocks noGrp="1"/>
          </p:cNvSpPr>
          <p:nvPr>
            <p:ph type="pic" sz="quarter" idx="15"/>
          </p:nvPr>
        </p:nvSpPr>
        <p:spPr>
          <a:xfrm>
            <a:off x="8229600" y="304805"/>
            <a:ext cx="3657600" cy="3494838"/>
          </a:xfrm>
          <a:gradFill>
            <a:gsLst>
              <a:gs pos="0">
                <a:schemeClr val="accent5">
                  <a:lumMod val="20000"/>
                  <a:lumOff val="80000"/>
                </a:schemeClr>
              </a:gs>
              <a:gs pos="72000">
                <a:schemeClr val="accent5">
                  <a:lumMod val="40000"/>
                  <a:lumOff val="60000"/>
                </a:schemeClr>
              </a:gs>
            </a:gsLst>
            <a:lin ang="2700000" scaled="1"/>
          </a:gradFill>
        </p:spPr>
        <p:txBody>
          <a:bodyPr anchor="ctr"/>
          <a:lstStyle>
            <a:lvl1pPr marL="0" indent="0" algn="ctr">
              <a:buNone/>
              <a:defRPr/>
            </a:lvl1pPr>
          </a:lstStyle>
          <a:p>
            <a:r>
              <a:rPr lang="en-US"/>
              <a:t>Click icon to add picture</a:t>
            </a:r>
          </a:p>
        </p:txBody>
      </p:sp>
      <p:sp>
        <p:nvSpPr>
          <p:cNvPr id="18" name="Text Placeholder 17">
            <a:extLst>
              <a:ext uri="{FF2B5EF4-FFF2-40B4-BE49-F238E27FC236}">
                <a16:creationId xmlns:a16="http://schemas.microsoft.com/office/drawing/2014/main" id="{05B292F9-7FD3-4226-9CB6-937617C85354}"/>
              </a:ext>
            </a:extLst>
          </p:cNvPr>
          <p:cNvSpPr>
            <a:spLocks noGrp="1"/>
          </p:cNvSpPr>
          <p:nvPr>
            <p:ph type="body" sz="quarter" idx="16"/>
          </p:nvPr>
        </p:nvSpPr>
        <p:spPr>
          <a:xfrm>
            <a:off x="304800" y="4098508"/>
            <a:ext cx="3657600" cy="1723171"/>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 Placeholder 17">
            <a:extLst>
              <a:ext uri="{FF2B5EF4-FFF2-40B4-BE49-F238E27FC236}">
                <a16:creationId xmlns:a16="http://schemas.microsoft.com/office/drawing/2014/main" id="{7594F567-187D-4079-8719-D2AEA7A20E28}"/>
              </a:ext>
            </a:extLst>
          </p:cNvPr>
          <p:cNvSpPr>
            <a:spLocks noGrp="1"/>
          </p:cNvSpPr>
          <p:nvPr>
            <p:ph type="body" sz="quarter" idx="17"/>
          </p:nvPr>
        </p:nvSpPr>
        <p:spPr>
          <a:xfrm>
            <a:off x="4267200" y="4098508"/>
            <a:ext cx="3657600" cy="1723171"/>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17">
            <a:extLst>
              <a:ext uri="{FF2B5EF4-FFF2-40B4-BE49-F238E27FC236}">
                <a16:creationId xmlns:a16="http://schemas.microsoft.com/office/drawing/2014/main" id="{8697E9F4-C324-4115-9019-98FE38D323CF}"/>
              </a:ext>
            </a:extLst>
          </p:cNvPr>
          <p:cNvSpPr>
            <a:spLocks noGrp="1"/>
          </p:cNvSpPr>
          <p:nvPr>
            <p:ph type="body" sz="quarter" idx="18"/>
          </p:nvPr>
        </p:nvSpPr>
        <p:spPr>
          <a:xfrm>
            <a:off x="8229600" y="4098508"/>
            <a:ext cx="3657600" cy="1723171"/>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96029181"/>
      </p:ext>
    </p:extLst>
  </p:cSld>
  <p:clrMapOvr>
    <a:masterClrMapping/>
  </p:clrMapOvr>
  <p:hf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Three Pictures 2">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A432CEB-E94D-4E32-8096-487099229D75}"/>
              </a:ext>
            </a:extLst>
          </p:cNvPr>
          <p:cNvSpPr/>
          <p:nvPr/>
        </p:nvSpPr>
        <p:spPr>
          <a:xfrm>
            <a:off x="304801" y="6126480"/>
            <a:ext cx="11582400" cy="426715"/>
          </a:xfrm>
          <a:prstGeom prst="rect">
            <a:avLst/>
          </a:prstGeom>
          <a:solidFill>
            <a:srgbClr val="1A49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Graphic 5">
            <a:extLst>
              <a:ext uri="{FF2B5EF4-FFF2-40B4-BE49-F238E27FC236}">
                <a16:creationId xmlns:a16="http://schemas.microsoft.com/office/drawing/2014/main" id="{761A4763-A5A6-4B11-9347-6FC28EE3ECA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818536" y="6181797"/>
            <a:ext cx="744012" cy="316080"/>
          </a:xfrm>
          <a:prstGeom prst="rect">
            <a:avLst/>
          </a:prstGeom>
        </p:spPr>
      </p:pic>
      <p:cxnSp>
        <p:nvCxnSpPr>
          <p:cNvPr id="7" name="Straight Connector 6">
            <a:extLst>
              <a:ext uri="{FF2B5EF4-FFF2-40B4-BE49-F238E27FC236}">
                <a16:creationId xmlns:a16="http://schemas.microsoft.com/office/drawing/2014/main" id="{ED48F25E-1505-49D6-B5A7-5BDD13962C08}"/>
              </a:ext>
            </a:extLst>
          </p:cNvPr>
          <p:cNvCxnSpPr>
            <a:cxnSpLocks/>
          </p:cNvCxnSpPr>
          <p:nvPr/>
        </p:nvCxnSpPr>
        <p:spPr>
          <a:xfrm>
            <a:off x="10490857"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6076DCDB-6626-48FB-B9FA-282EC15462B1}"/>
              </a:ext>
            </a:extLst>
          </p:cNvPr>
          <p:cNvCxnSpPr>
            <a:cxnSpLocks/>
          </p:cNvCxnSpPr>
          <p:nvPr/>
        </p:nvCxnSpPr>
        <p:spPr>
          <a:xfrm>
            <a:off x="9523015"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sp>
        <p:nvSpPr>
          <p:cNvPr id="2" name="Date Placeholder 1">
            <a:extLst>
              <a:ext uri="{FF2B5EF4-FFF2-40B4-BE49-F238E27FC236}">
                <a16:creationId xmlns:a16="http://schemas.microsoft.com/office/drawing/2014/main" id="{541E0404-1886-4A51-A3DF-16EBBC2C6C7F}"/>
              </a:ext>
            </a:extLst>
          </p:cNvPr>
          <p:cNvSpPr>
            <a:spLocks noGrp="1"/>
          </p:cNvSpPr>
          <p:nvPr>
            <p:ph type="dt" sz="half" idx="10"/>
          </p:nvPr>
        </p:nvSpPr>
        <p:spPr/>
        <p:txBody>
          <a:bodyPr/>
          <a:lstStyle/>
          <a:p>
            <a:fld id="{9AA7AEB7-DAE7-494D-8796-7E8569532536}" type="datetime1">
              <a:rPr lang="en-US" smtClean="0"/>
              <a:t>9/3/2024</a:t>
            </a:fld>
            <a:endParaRPr lang="en-US"/>
          </a:p>
        </p:txBody>
      </p:sp>
      <p:sp>
        <p:nvSpPr>
          <p:cNvPr id="3" name="Footer Placeholder 2">
            <a:extLst>
              <a:ext uri="{FF2B5EF4-FFF2-40B4-BE49-F238E27FC236}">
                <a16:creationId xmlns:a16="http://schemas.microsoft.com/office/drawing/2014/main" id="{45E7757F-229C-4082-AC04-8AFC6341E5E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0B9162F-D10A-44C6-8C5D-0D86283BB4E3}"/>
              </a:ext>
            </a:extLst>
          </p:cNvPr>
          <p:cNvSpPr>
            <a:spLocks noGrp="1"/>
          </p:cNvSpPr>
          <p:nvPr>
            <p:ph type="sldNum" sz="quarter" idx="12"/>
          </p:nvPr>
        </p:nvSpPr>
        <p:spPr>
          <a:xfrm>
            <a:off x="9719988" y="6170673"/>
            <a:ext cx="586986" cy="338328"/>
          </a:xfrm>
          <a:prstGeom prst="rect">
            <a:avLst/>
          </a:prstGeom>
        </p:spPr>
        <p:txBody>
          <a:bodyPr/>
          <a:lstStyle/>
          <a:p>
            <a:fld id="{35EDF84B-C6E0-4237-8292-AD6332EF7C1F}" type="slidenum">
              <a:rPr lang="en-US" smtClean="0"/>
              <a:t>‹#›</a:t>
            </a:fld>
            <a:endParaRPr lang="en-US"/>
          </a:p>
        </p:txBody>
      </p:sp>
      <p:sp>
        <p:nvSpPr>
          <p:cNvPr id="15" name="Picture Placeholder 9">
            <a:extLst>
              <a:ext uri="{FF2B5EF4-FFF2-40B4-BE49-F238E27FC236}">
                <a16:creationId xmlns:a16="http://schemas.microsoft.com/office/drawing/2014/main" id="{AFA37361-44B5-4488-B109-A62840EACEE1}"/>
              </a:ext>
            </a:extLst>
          </p:cNvPr>
          <p:cNvSpPr>
            <a:spLocks noGrp="1"/>
          </p:cNvSpPr>
          <p:nvPr>
            <p:ph type="pic" sz="quarter" idx="14"/>
          </p:nvPr>
        </p:nvSpPr>
        <p:spPr>
          <a:xfrm>
            <a:off x="4267200" y="304805"/>
            <a:ext cx="3657600" cy="2621588"/>
          </a:xfrm>
          <a:gradFill>
            <a:gsLst>
              <a:gs pos="0">
                <a:schemeClr val="accent5">
                  <a:lumMod val="20000"/>
                  <a:lumOff val="80000"/>
                </a:schemeClr>
              </a:gs>
              <a:gs pos="72000">
                <a:schemeClr val="accent5">
                  <a:lumMod val="40000"/>
                  <a:lumOff val="60000"/>
                </a:schemeClr>
              </a:gs>
            </a:gsLst>
            <a:lin ang="2700000" scaled="1"/>
          </a:gradFill>
        </p:spPr>
        <p:txBody>
          <a:bodyPr anchor="ctr"/>
          <a:lstStyle>
            <a:lvl1pPr marL="0" indent="0" algn="ctr">
              <a:buNone/>
              <a:defRPr/>
            </a:lvl1pPr>
          </a:lstStyle>
          <a:p>
            <a:r>
              <a:rPr lang="en-US"/>
              <a:t>Click icon to add picture</a:t>
            </a:r>
          </a:p>
        </p:txBody>
      </p:sp>
      <p:sp>
        <p:nvSpPr>
          <p:cNvPr id="16" name="Picture Placeholder 9">
            <a:extLst>
              <a:ext uri="{FF2B5EF4-FFF2-40B4-BE49-F238E27FC236}">
                <a16:creationId xmlns:a16="http://schemas.microsoft.com/office/drawing/2014/main" id="{EEFDC6C9-DABB-483B-B96D-97224B50B302}"/>
              </a:ext>
            </a:extLst>
          </p:cNvPr>
          <p:cNvSpPr>
            <a:spLocks noGrp="1"/>
          </p:cNvSpPr>
          <p:nvPr>
            <p:ph type="pic" sz="quarter" idx="15"/>
          </p:nvPr>
        </p:nvSpPr>
        <p:spPr>
          <a:xfrm>
            <a:off x="8229600" y="304805"/>
            <a:ext cx="3657600" cy="2621588"/>
          </a:xfrm>
          <a:gradFill>
            <a:gsLst>
              <a:gs pos="0">
                <a:schemeClr val="accent5">
                  <a:lumMod val="20000"/>
                  <a:lumOff val="80000"/>
                </a:schemeClr>
              </a:gs>
              <a:gs pos="72000">
                <a:schemeClr val="accent5">
                  <a:lumMod val="40000"/>
                  <a:lumOff val="60000"/>
                </a:schemeClr>
              </a:gs>
            </a:gsLst>
            <a:lin ang="2700000" scaled="1"/>
          </a:gradFill>
        </p:spPr>
        <p:txBody>
          <a:bodyPr anchor="ctr"/>
          <a:lstStyle>
            <a:lvl1pPr marL="0" indent="0" algn="ctr">
              <a:buNone/>
              <a:defRPr/>
            </a:lvl1pPr>
          </a:lstStyle>
          <a:p>
            <a:r>
              <a:rPr lang="en-US"/>
              <a:t>Click icon to add picture</a:t>
            </a:r>
          </a:p>
        </p:txBody>
      </p:sp>
      <p:sp>
        <p:nvSpPr>
          <p:cNvPr id="18" name="Text Placeholder 17">
            <a:extLst>
              <a:ext uri="{FF2B5EF4-FFF2-40B4-BE49-F238E27FC236}">
                <a16:creationId xmlns:a16="http://schemas.microsoft.com/office/drawing/2014/main" id="{05B292F9-7FD3-4226-9CB6-937617C85354}"/>
              </a:ext>
            </a:extLst>
          </p:cNvPr>
          <p:cNvSpPr>
            <a:spLocks noGrp="1"/>
          </p:cNvSpPr>
          <p:nvPr>
            <p:ph type="body" sz="quarter" idx="16"/>
          </p:nvPr>
        </p:nvSpPr>
        <p:spPr>
          <a:xfrm>
            <a:off x="304800" y="3200092"/>
            <a:ext cx="3467100" cy="2621588"/>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Picture Placeholder 9">
            <a:extLst>
              <a:ext uri="{FF2B5EF4-FFF2-40B4-BE49-F238E27FC236}">
                <a16:creationId xmlns:a16="http://schemas.microsoft.com/office/drawing/2014/main" id="{E0C94A59-C24A-40AC-B2F1-ED06DB4CD7E5}"/>
              </a:ext>
            </a:extLst>
          </p:cNvPr>
          <p:cNvSpPr>
            <a:spLocks noGrp="1"/>
          </p:cNvSpPr>
          <p:nvPr>
            <p:ph type="pic" sz="quarter" idx="17"/>
          </p:nvPr>
        </p:nvSpPr>
        <p:spPr>
          <a:xfrm>
            <a:off x="4267200" y="3200091"/>
            <a:ext cx="7620000" cy="2621588"/>
          </a:xfrm>
          <a:gradFill>
            <a:gsLst>
              <a:gs pos="0">
                <a:schemeClr val="accent5">
                  <a:lumMod val="20000"/>
                  <a:lumOff val="80000"/>
                </a:schemeClr>
              </a:gs>
              <a:gs pos="72000">
                <a:schemeClr val="accent5">
                  <a:lumMod val="40000"/>
                  <a:lumOff val="60000"/>
                </a:schemeClr>
              </a:gs>
            </a:gsLst>
            <a:lin ang="2700000" scaled="1"/>
          </a:gradFill>
        </p:spPr>
        <p:txBody>
          <a:bodyPr anchor="ctr"/>
          <a:lstStyle>
            <a:lvl1pPr marL="0" indent="0" algn="ctr">
              <a:buNone/>
              <a:defRPr/>
            </a:lvl1pPr>
          </a:lstStyle>
          <a:p>
            <a:r>
              <a:rPr lang="en-US"/>
              <a:t>Click icon to add picture</a:t>
            </a:r>
          </a:p>
        </p:txBody>
      </p:sp>
      <p:sp>
        <p:nvSpPr>
          <p:cNvPr id="23" name="Text Placeholder 17">
            <a:extLst>
              <a:ext uri="{FF2B5EF4-FFF2-40B4-BE49-F238E27FC236}">
                <a16:creationId xmlns:a16="http://schemas.microsoft.com/office/drawing/2014/main" id="{0D21CA02-AC55-4DCD-98E6-9803C3AEFD8B}"/>
              </a:ext>
            </a:extLst>
          </p:cNvPr>
          <p:cNvSpPr>
            <a:spLocks noGrp="1"/>
          </p:cNvSpPr>
          <p:nvPr>
            <p:ph type="body" sz="quarter" idx="18" hasCustomPrompt="1"/>
          </p:nvPr>
        </p:nvSpPr>
        <p:spPr>
          <a:xfrm>
            <a:off x="304800" y="304800"/>
            <a:ext cx="3467100" cy="2621588"/>
          </a:xfrm>
        </p:spPr>
        <p:txBody>
          <a:bodyPr/>
          <a:lstStyle>
            <a:lvl1pPr marL="0" indent="0">
              <a:buNone/>
              <a:defRPr sz="2100">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Use this box to bring in a key takeaway or summary into your slide. Do your best to keep things in six lines or less.</a:t>
            </a:r>
          </a:p>
        </p:txBody>
      </p:sp>
    </p:spTree>
    <p:extLst>
      <p:ext uri="{BB962C8B-B14F-4D97-AF65-F5344CB8AC3E}">
        <p14:creationId xmlns:p14="http://schemas.microsoft.com/office/powerpoint/2010/main" val="2506211137"/>
      </p:ext>
    </p:extLst>
  </p:cSld>
  <p:clrMapOvr>
    <a:masterClrMapping/>
  </p:clrMapOvr>
  <p:hf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Profi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4350058" y="172857"/>
            <a:ext cx="7537142" cy="701731"/>
          </a:xfrm>
        </p:spPr>
        <p:txBody>
          <a:bodyPr/>
          <a:lstStyle/>
          <a:p>
            <a:r>
              <a:rPr lang="en-US"/>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9AA7AEB7-DAE7-494D-8796-7E8569532536}" type="datetime1">
              <a:rPr lang="en-US" smtClean="0"/>
              <a:t>9/3/2024</a:t>
            </a:fld>
            <a:endParaRPr lang="en-US"/>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a:xfrm>
            <a:off x="9719988" y="6170673"/>
            <a:ext cx="586986" cy="338328"/>
          </a:xfrm>
          <a:prstGeom prst="rect">
            <a:avLst/>
          </a:prstGeom>
        </p:spPr>
        <p:txBody>
          <a:bodyPr/>
          <a:lstStyle/>
          <a:p>
            <a:fld id="{35EDF84B-C6E0-4237-8292-AD6332EF7C1F}" type="slidenum">
              <a:rPr lang="en-US" smtClean="0"/>
              <a:t>‹#›</a:t>
            </a:fld>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4350058" y="1031273"/>
            <a:ext cx="7537142"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sp>
        <p:nvSpPr>
          <p:cNvPr id="7" name="Picture Placeholder 6">
            <a:extLst>
              <a:ext uri="{FF2B5EF4-FFF2-40B4-BE49-F238E27FC236}">
                <a16:creationId xmlns:a16="http://schemas.microsoft.com/office/drawing/2014/main" id="{D42F6829-FC2D-4E7E-9A17-6A186DAE53A0}"/>
              </a:ext>
            </a:extLst>
          </p:cNvPr>
          <p:cNvSpPr>
            <a:spLocks noGrp="1"/>
          </p:cNvSpPr>
          <p:nvPr>
            <p:ph type="pic" sz="quarter" idx="15"/>
          </p:nvPr>
        </p:nvSpPr>
        <p:spPr>
          <a:xfrm>
            <a:off x="304800" y="304800"/>
            <a:ext cx="3716784" cy="5484493"/>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r>
              <a:rPr lang="en-US"/>
              <a:t>Click icon to add picture</a:t>
            </a:r>
          </a:p>
        </p:txBody>
      </p:sp>
      <p:cxnSp>
        <p:nvCxnSpPr>
          <p:cNvPr id="10" name="Straight Connector 9">
            <a:extLst>
              <a:ext uri="{FF2B5EF4-FFF2-40B4-BE49-F238E27FC236}">
                <a16:creationId xmlns:a16="http://schemas.microsoft.com/office/drawing/2014/main" id="{82E3DF9E-32BA-4F96-ADC8-62FDD7755298}"/>
              </a:ext>
            </a:extLst>
          </p:cNvPr>
          <p:cNvCxnSpPr/>
          <p:nvPr/>
        </p:nvCxnSpPr>
        <p:spPr>
          <a:xfrm>
            <a:off x="4453786" y="957194"/>
            <a:ext cx="597962" cy="0"/>
          </a:xfrm>
          <a:prstGeom prst="line">
            <a:avLst/>
          </a:prstGeom>
          <a:ln w="76200">
            <a:solidFill>
              <a:srgbClr val="EC515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1614164"/>
      </p:ext>
    </p:extLst>
  </p:cSld>
  <p:clrMapOvr>
    <a:masterClrMapping/>
  </p:clrMapOvr>
  <p:hf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Team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11582400" cy="701731"/>
          </a:xfrm>
        </p:spPr>
        <p:txBody>
          <a:bodyPr/>
          <a:lstStyle/>
          <a:p>
            <a:r>
              <a:rPr lang="en-US"/>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9AA7AEB7-DAE7-494D-8796-7E8569532536}" type="datetime1">
              <a:rPr lang="en-US" smtClean="0"/>
              <a:t>9/3/2024</a:t>
            </a:fld>
            <a:endParaRPr lang="en-US"/>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a:xfrm>
            <a:off x="9719988" y="6170673"/>
            <a:ext cx="586986" cy="338328"/>
          </a:xfrm>
          <a:prstGeom prst="rect">
            <a:avLst/>
          </a:prstGeom>
        </p:spPr>
        <p:txBody>
          <a:bodyPr/>
          <a:lstStyle/>
          <a:p>
            <a:fld id="{35EDF84B-C6E0-4237-8292-AD6332EF7C1F}" type="slidenum">
              <a:rPr lang="en-US" smtClean="0"/>
              <a:t>‹#›</a:t>
            </a:fld>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sp>
        <p:nvSpPr>
          <p:cNvPr id="7" name="Picture Placeholder 6">
            <a:extLst>
              <a:ext uri="{FF2B5EF4-FFF2-40B4-BE49-F238E27FC236}">
                <a16:creationId xmlns:a16="http://schemas.microsoft.com/office/drawing/2014/main" id="{D42F6829-FC2D-4E7E-9A17-6A186DAE53A0}"/>
              </a:ext>
            </a:extLst>
          </p:cNvPr>
          <p:cNvSpPr>
            <a:spLocks noGrp="1"/>
          </p:cNvSpPr>
          <p:nvPr>
            <p:ph type="pic" sz="quarter" idx="15"/>
          </p:nvPr>
        </p:nvSpPr>
        <p:spPr>
          <a:xfrm>
            <a:off x="885575" y="2178664"/>
            <a:ext cx="1505451" cy="1507172"/>
          </a:xfrm>
          <a:prstGeom prst="rect">
            <a:avLst/>
          </a:prstGeo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r>
              <a:rPr lang="en-US"/>
              <a:t>Click icon to add picture</a:t>
            </a:r>
          </a:p>
        </p:txBody>
      </p:sp>
      <p:sp>
        <p:nvSpPr>
          <p:cNvPr id="15" name="Picture Placeholder 6">
            <a:extLst>
              <a:ext uri="{FF2B5EF4-FFF2-40B4-BE49-F238E27FC236}">
                <a16:creationId xmlns:a16="http://schemas.microsoft.com/office/drawing/2014/main" id="{91F6218F-0AE1-41B7-9A6D-FDFFDD043CD5}"/>
              </a:ext>
            </a:extLst>
          </p:cNvPr>
          <p:cNvSpPr>
            <a:spLocks noGrp="1"/>
          </p:cNvSpPr>
          <p:nvPr>
            <p:ph type="pic" sz="quarter" idx="16"/>
          </p:nvPr>
        </p:nvSpPr>
        <p:spPr>
          <a:xfrm>
            <a:off x="3857375" y="2178664"/>
            <a:ext cx="1505451" cy="1507172"/>
          </a:xfrm>
          <a:prstGeom prst="rect">
            <a:avLst/>
          </a:prstGeo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r>
              <a:rPr lang="en-US"/>
              <a:t>Click icon to add picture</a:t>
            </a:r>
          </a:p>
        </p:txBody>
      </p:sp>
      <p:sp>
        <p:nvSpPr>
          <p:cNvPr id="16" name="Picture Placeholder 6">
            <a:extLst>
              <a:ext uri="{FF2B5EF4-FFF2-40B4-BE49-F238E27FC236}">
                <a16:creationId xmlns:a16="http://schemas.microsoft.com/office/drawing/2014/main" id="{EA6055BE-5FA2-4458-AB6F-50BE18BBC4A9}"/>
              </a:ext>
            </a:extLst>
          </p:cNvPr>
          <p:cNvSpPr>
            <a:spLocks noGrp="1"/>
          </p:cNvSpPr>
          <p:nvPr>
            <p:ph type="pic" sz="quarter" idx="17"/>
          </p:nvPr>
        </p:nvSpPr>
        <p:spPr>
          <a:xfrm>
            <a:off x="6829175" y="2178664"/>
            <a:ext cx="1505451" cy="1507172"/>
          </a:xfrm>
          <a:prstGeom prst="rect">
            <a:avLst/>
          </a:prstGeo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r>
              <a:rPr lang="en-US"/>
              <a:t>Click icon to add picture</a:t>
            </a:r>
          </a:p>
        </p:txBody>
      </p:sp>
      <p:sp>
        <p:nvSpPr>
          <p:cNvPr id="17" name="Picture Placeholder 6">
            <a:extLst>
              <a:ext uri="{FF2B5EF4-FFF2-40B4-BE49-F238E27FC236}">
                <a16:creationId xmlns:a16="http://schemas.microsoft.com/office/drawing/2014/main" id="{12FF07AC-7092-489B-94B3-A93B15520D78}"/>
              </a:ext>
            </a:extLst>
          </p:cNvPr>
          <p:cNvSpPr>
            <a:spLocks noGrp="1"/>
          </p:cNvSpPr>
          <p:nvPr>
            <p:ph type="pic" sz="quarter" idx="18"/>
          </p:nvPr>
        </p:nvSpPr>
        <p:spPr>
          <a:xfrm>
            <a:off x="9800975" y="2178664"/>
            <a:ext cx="1505451" cy="1507172"/>
          </a:xfrm>
          <a:prstGeom prst="rect">
            <a:avLst/>
          </a:prstGeo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r>
              <a:rPr lang="en-US"/>
              <a:t>Click icon to add picture</a:t>
            </a:r>
          </a:p>
        </p:txBody>
      </p:sp>
    </p:spTree>
    <p:extLst>
      <p:ext uri="{BB962C8B-B14F-4D97-AF65-F5344CB8AC3E}">
        <p14:creationId xmlns:p14="http://schemas.microsoft.com/office/powerpoint/2010/main" val="3651799035"/>
      </p:ext>
    </p:extLst>
  </p:cSld>
  <p:clrMapOvr>
    <a:masterClrMapping/>
  </p:clrMapOvr>
  <p:hf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Team Slide 2">
    <p:spTree>
      <p:nvGrpSpPr>
        <p:cNvPr id="1" name=""/>
        <p:cNvGrpSpPr/>
        <p:nvPr/>
      </p:nvGrpSpPr>
      <p:grpSpPr>
        <a:xfrm>
          <a:off x="0" y="0"/>
          <a:ext cx="0" cy="0"/>
          <a:chOff x="0" y="0"/>
          <a:chExt cx="0" cy="0"/>
        </a:xfrm>
      </p:grpSpPr>
      <p:sp>
        <p:nvSpPr>
          <p:cNvPr id="32" name="Picture Placeholder 6">
            <a:extLst>
              <a:ext uri="{FF2B5EF4-FFF2-40B4-BE49-F238E27FC236}">
                <a16:creationId xmlns:a16="http://schemas.microsoft.com/office/drawing/2014/main" id="{02AE9FC7-020F-4429-98DD-7566A702573A}"/>
              </a:ext>
            </a:extLst>
          </p:cNvPr>
          <p:cNvSpPr>
            <a:spLocks noGrp="1"/>
          </p:cNvSpPr>
          <p:nvPr>
            <p:ph type="pic" sz="quarter" idx="21"/>
          </p:nvPr>
        </p:nvSpPr>
        <p:spPr>
          <a:xfrm>
            <a:off x="6435493" y="3214645"/>
            <a:ext cx="2569464" cy="2606040"/>
          </a:xfrm>
          <a:prstGeom prst="rect">
            <a:avLst/>
          </a:prstGeo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r>
              <a:rPr lang="en-US"/>
              <a:t>Click icon to add picture</a:t>
            </a:r>
          </a:p>
        </p:txBody>
      </p:sp>
      <p:sp>
        <p:nvSpPr>
          <p:cNvPr id="33" name="Picture Placeholder 6">
            <a:extLst>
              <a:ext uri="{FF2B5EF4-FFF2-40B4-BE49-F238E27FC236}">
                <a16:creationId xmlns:a16="http://schemas.microsoft.com/office/drawing/2014/main" id="{40903F09-AEC9-4C51-A708-7B0D77FDD951}"/>
              </a:ext>
            </a:extLst>
          </p:cNvPr>
          <p:cNvSpPr>
            <a:spLocks noGrp="1"/>
          </p:cNvSpPr>
          <p:nvPr>
            <p:ph type="pic" sz="quarter" idx="22"/>
          </p:nvPr>
        </p:nvSpPr>
        <p:spPr>
          <a:xfrm>
            <a:off x="9312043" y="3214645"/>
            <a:ext cx="2569464" cy="2606040"/>
          </a:xfrm>
          <a:prstGeom prst="rect">
            <a:avLst/>
          </a:prstGeo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r>
              <a:rPr lang="en-US"/>
              <a:t>Click icon to add picture</a:t>
            </a:r>
          </a:p>
        </p:txBody>
      </p:sp>
      <p:grpSp>
        <p:nvGrpSpPr>
          <p:cNvPr id="12" name="Group 11">
            <a:extLst>
              <a:ext uri="{FF2B5EF4-FFF2-40B4-BE49-F238E27FC236}">
                <a16:creationId xmlns:a16="http://schemas.microsoft.com/office/drawing/2014/main" id="{1DCADA16-70BA-4294-83BA-6944BA0F6D87}"/>
              </a:ext>
            </a:extLst>
          </p:cNvPr>
          <p:cNvGrpSpPr/>
          <p:nvPr/>
        </p:nvGrpSpPr>
        <p:grpSpPr>
          <a:xfrm>
            <a:off x="304801" y="6126480"/>
            <a:ext cx="11582400" cy="426715"/>
            <a:chOff x="304801" y="6126480"/>
            <a:chExt cx="11582400" cy="426715"/>
          </a:xfrm>
        </p:grpSpPr>
        <p:sp>
          <p:nvSpPr>
            <p:cNvPr id="13" name="Rectangle 12">
              <a:extLst>
                <a:ext uri="{FF2B5EF4-FFF2-40B4-BE49-F238E27FC236}">
                  <a16:creationId xmlns:a16="http://schemas.microsoft.com/office/drawing/2014/main" id="{DCD53CCE-8FF0-497A-A353-1185C1DFEB81}"/>
                </a:ext>
              </a:extLst>
            </p:cNvPr>
            <p:cNvSpPr/>
            <p:nvPr/>
          </p:nvSpPr>
          <p:spPr>
            <a:xfrm>
              <a:off x="304801" y="6126480"/>
              <a:ext cx="11582400" cy="426715"/>
            </a:xfrm>
            <a:prstGeom prst="rect">
              <a:avLst/>
            </a:prstGeom>
            <a:solidFill>
              <a:srgbClr val="1A49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4" name="Graphic 13">
              <a:extLst>
                <a:ext uri="{FF2B5EF4-FFF2-40B4-BE49-F238E27FC236}">
                  <a16:creationId xmlns:a16="http://schemas.microsoft.com/office/drawing/2014/main" id="{D83ACC18-3392-4F42-8D0C-DB264CC9506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818536" y="6181797"/>
              <a:ext cx="744012" cy="316080"/>
            </a:xfrm>
            <a:prstGeom prst="rect">
              <a:avLst/>
            </a:prstGeom>
          </p:spPr>
        </p:pic>
        <p:cxnSp>
          <p:nvCxnSpPr>
            <p:cNvPr id="18" name="Straight Connector 17">
              <a:extLst>
                <a:ext uri="{FF2B5EF4-FFF2-40B4-BE49-F238E27FC236}">
                  <a16:creationId xmlns:a16="http://schemas.microsoft.com/office/drawing/2014/main" id="{4DB1F691-9227-407A-AEAE-D0FA8DA8C6FF}"/>
                </a:ext>
              </a:extLst>
            </p:cNvPr>
            <p:cNvCxnSpPr>
              <a:cxnSpLocks/>
            </p:cNvCxnSpPr>
            <p:nvPr/>
          </p:nvCxnSpPr>
          <p:spPr>
            <a:xfrm>
              <a:off x="10490857"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C3C5253-9F97-4215-A776-F6F267403F55}"/>
                </a:ext>
              </a:extLst>
            </p:cNvPr>
            <p:cNvCxnSpPr>
              <a:cxnSpLocks/>
            </p:cNvCxnSpPr>
            <p:nvPr/>
          </p:nvCxnSpPr>
          <p:spPr>
            <a:xfrm>
              <a:off x="9523015"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245004"/>
            <a:ext cx="4533900" cy="701731"/>
          </a:xfrm>
        </p:spPr>
        <p:txBody>
          <a:bodyPr/>
          <a:lstStyle/>
          <a:p>
            <a:r>
              <a:rPr lang="en-US"/>
              <a:t>HEADING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9AA7AEB7-DAE7-494D-8796-7E8569532536}" type="datetime1">
              <a:rPr lang="en-US" smtClean="0"/>
              <a:t>9/3/2024</a:t>
            </a:fld>
            <a:endParaRPr lang="en-US"/>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a:xfrm>
            <a:off x="9719988" y="6170673"/>
            <a:ext cx="586986" cy="338328"/>
          </a:xfrm>
          <a:prstGeom prst="rect">
            <a:avLst/>
          </a:prstGeom>
        </p:spPr>
        <p:txBody>
          <a:bodyPr/>
          <a:lstStyle/>
          <a:p>
            <a:fld id="{35EDF84B-C6E0-4237-8292-AD6332EF7C1F}" type="slidenum">
              <a:rPr lang="en-US" smtClean="0"/>
              <a:t>‹#›</a:t>
            </a:fld>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2103420"/>
            <a:ext cx="4533900"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over here. Do your best to not exceed two lines.</a:t>
            </a:r>
          </a:p>
        </p:txBody>
      </p:sp>
      <p:sp>
        <p:nvSpPr>
          <p:cNvPr id="16" name="Picture Placeholder 6">
            <a:extLst>
              <a:ext uri="{FF2B5EF4-FFF2-40B4-BE49-F238E27FC236}">
                <a16:creationId xmlns:a16="http://schemas.microsoft.com/office/drawing/2014/main" id="{EA6055BE-5FA2-4458-AB6F-50BE18BBC4A9}"/>
              </a:ext>
            </a:extLst>
          </p:cNvPr>
          <p:cNvSpPr>
            <a:spLocks noGrp="1"/>
          </p:cNvSpPr>
          <p:nvPr>
            <p:ph type="pic" sz="quarter" idx="17"/>
          </p:nvPr>
        </p:nvSpPr>
        <p:spPr>
          <a:xfrm>
            <a:off x="6435493" y="303308"/>
            <a:ext cx="2569464" cy="2606040"/>
          </a:xfrm>
          <a:prstGeom prst="rect">
            <a:avLst/>
          </a:prstGeo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r>
              <a:rPr lang="en-US"/>
              <a:t>Click icon to add picture</a:t>
            </a:r>
          </a:p>
        </p:txBody>
      </p:sp>
      <p:cxnSp>
        <p:nvCxnSpPr>
          <p:cNvPr id="11" name="Straight Connector 10">
            <a:extLst>
              <a:ext uri="{FF2B5EF4-FFF2-40B4-BE49-F238E27FC236}">
                <a16:creationId xmlns:a16="http://schemas.microsoft.com/office/drawing/2014/main" id="{B89DFF27-858C-41C4-B5B9-5EBDED84D8F2}"/>
              </a:ext>
            </a:extLst>
          </p:cNvPr>
          <p:cNvCxnSpPr>
            <a:cxnSpLocks/>
          </p:cNvCxnSpPr>
          <p:nvPr/>
        </p:nvCxnSpPr>
        <p:spPr>
          <a:xfrm>
            <a:off x="396690" y="2029341"/>
            <a:ext cx="594360" cy="0"/>
          </a:xfrm>
          <a:prstGeom prst="line">
            <a:avLst/>
          </a:prstGeom>
          <a:ln w="76200">
            <a:solidFill>
              <a:srgbClr val="EC5153"/>
            </a:solidFill>
          </a:ln>
        </p:spPr>
        <p:style>
          <a:lnRef idx="1">
            <a:schemeClr val="accent1"/>
          </a:lnRef>
          <a:fillRef idx="0">
            <a:schemeClr val="accent1"/>
          </a:fillRef>
          <a:effectRef idx="0">
            <a:schemeClr val="accent1"/>
          </a:effectRef>
          <a:fontRef idx="minor">
            <a:schemeClr val="tx1"/>
          </a:fontRef>
        </p:style>
      </p:cxnSp>
      <p:sp>
        <p:nvSpPr>
          <p:cNvPr id="10" name="Text Placeholder 9">
            <a:extLst>
              <a:ext uri="{FF2B5EF4-FFF2-40B4-BE49-F238E27FC236}">
                <a16:creationId xmlns:a16="http://schemas.microsoft.com/office/drawing/2014/main" id="{F93C90BF-5129-4DC1-B611-EAAD5152C8C8}"/>
              </a:ext>
            </a:extLst>
          </p:cNvPr>
          <p:cNvSpPr>
            <a:spLocks noGrp="1"/>
          </p:cNvSpPr>
          <p:nvPr>
            <p:ph type="body" sz="quarter" idx="19"/>
          </p:nvPr>
        </p:nvSpPr>
        <p:spPr>
          <a:xfrm>
            <a:off x="304800" y="3214645"/>
            <a:ext cx="4533900" cy="2195884"/>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1" name="Picture Placeholder 6">
            <a:extLst>
              <a:ext uri="{FF2B5EF4-FFF2-40B4-BE49-F238E27FC236}">
                <a16:creationId xmlns:a16="http://schemas.microsoft.com/office/drawing/2014/main" id="{C582F960-B68E-49E8-B5E8-8034429FE8F7}"/>
              </a:ext>
            </a:extLst>
          </p:cNvPr>
          <p:cNvSpPr>
            <a:spLocks noGrp="1"/>
          </p:cNvSpPr>
          <p:nvPr>
            <p:ph type="pic" sz="quarter" idx="20"/>
          </p:nvPr>
        </p:nvSpPr>
        <p:spPr>
          <a:xfrm>
            <a:off x="9312043" y="303308"/>
            <a:ext cx="2569464" cy="2606040"/>
          </a:xfrm>
          <a:prstGeom prst="rect">
            <a:avLst/>
          </a:prstGeo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r>
              <a:rPr lang="en-US"/>
              <a:t>Click icon to add picture</a:t>
            </a:r>
          </a:p>
        </p:txBody>
      </p:sp>
    </p:spTree>
    <p:extLst>
      <p:ext uri="{BB962C8B-B14F-4D97-AF65-F5344CB8AC3E}">
        <p14:creationId xmlns:p14="http://schemas.microsoft.com/office/powerpoint/2010/main" val="3778970192"/>
      </p:ext>
    </p:extLst>
  </p:cSld>
  <p:clrMapOvr>
    <a:masterClrMapping/>
  </p:clrMapOvr>
  <p:hf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Team Slide 3">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1DCADA16-70BA-4294-83BA-6944BA0F6D87}"/>
              </a:ext>
            </a:extLst>
          </p:cNvPr>
          <p:cNvGrpSpPr/>
          <p:nvPr/>
        </p:nvGrpSpPr>
        <p:grpSpPr>
          <a:xfrm>
            <a:off x="304801" y="6126480"/>
            <a:ext cx="11582400" cy="426715"/>
            <a:chOff x="304801" y="6126480"/>
            <a:chExt cx="11582400" cy="426715"/>
          </a:xfrm>
        </p:grpSpPr>
        <p:sp>
          <p:nvSpPr>
            <p:cNvPr id="13" name="Rectangle 12">
              <a:extLst>
                <a:ext uri="{FF2B5EF4-FFF2-40B4-BE49-F238E27FC236}">
                  <a16:creationId xmlns:a16="http://schemas.microsoft.com/office/drawing/2014/main" id="{DCD53CCE-8FF0-497A-A353-1185C1DFEB81}"/>
                </a:ext>
              </a:extLst>
            </p:cNvPr>
            <p:cNvSpPr/>
            <p:nvPr/>
          </p:nvSpPr>
          <p:spPr>
            <a:xfrm>
              <a:off x="304801" y="6126480"/>
              <a:ext cx="11582400" cy="426715"/>
            </a:xfrm>
            <a:prstGeom prst="rect">
              <a:avLst/>
            </a:prstGeom>
            <a:solidFill>
              <a:srgbClr val="1A49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4" name="Graphic 13">
              <a:extLst>
                <a:ext uri="{FF2B5EF4-FFF2-40B4-BE49-F238E27FC236}">
                  <a16:creationId xmlns:a16="http://schemas.microsoft.com/office/drawing/2014/main" id="{D83ACC18-3392-4F42-8D0C-DB264CC9506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818536" y="6181797"/>
              <a:ext cx="744012" cy="316080"/>
            </a:xfrm>
            <a:prstGeom prst="rect">
              <a:avLst/>
            </a:prstGeom>
          </p:spPr>
        </p:pic>
        <p:cxnSp>
          <p:nvCxnSpPr>
            <p:cNvPr id="18" name="Straight Connector 17">
              <a:extLst>
                <a:ext uri="{FF2B5EF4-FFF2-40B4-BE49-F238E27FC236}">
                  <a16:creationId xmlns:a16="http://schemas.microsoft.com/office/drawing/2014/main" id="{4DB1F691-9227-407A-AEAE-D0FA8DA8C6FF}"/>
                </a:ext>
              </a:extLst>
            </p:cNvPr>
            <p:cNvCxnSpPr>
              <a:cxnSpLocks/>
            </p:cNvCxnSpPr>
            <p:nvPr/>
          </p:nvCxnSpPr>
          <p:spPr>
            <a:xfrm>
              <a:off x="10490857"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C3C5253-9F97-4215-A776-F6F267403F55}"/>
                </a:ext>
              </a:extLst>
            </p:cNvPr>
            <p:cNvCxnSpPr>
              <a:cxnSpLocks/>
            </p:cNvCxnSpPr>
            <p:nvPr/>
          </p:nvCxnSpPr>
          <p:spPr>
            <a:xfrm>
              <a:off x="9523015"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gr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9AA7AEB7-DAE7-494D-8796-7E8569532536}" type="datetime1">
              <a:rPr lang="en-US" smtClean="0"/>
              <a:t>9/3/2024</a:t>
            </a:fld>
            <a:endParaRPr lang="en-US"/>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a:xfrm>
            <a:off x="9719988" y="6170673"/>
            <a:ext cx="586986" cy="338328"/>
          </a:xfrm>
          <a:prstGeom prst="rect">
            <a:avLst/>
          </a:prstGeom>
        </p:spPr>
        <p:txBody>
          <a:bodyPr/>
          <a:lstStyle/>
          <a:p>
            <a:fld id="{35EDF84B-C6E0-4237-8292-AD6332EF7C1F}" type="slidenum">
              <a:rPr lang="en-US" smtClean="0"/>
              <a:t>‹#›</a:t>
            </a:fld>
            <a:endParaRPr lang="en-US"/>
          </a:p>
        </p:txBody>
      </p:sp>
      <p:sp>
        <p:nvSpPr>
          <p:cNvPr id="20" name="Picture Placeholder 6">
            <a:extLst>
              <a:ext uri="{FF2B5EF4-FFF2-40B4-BE49-F238E27FC236}">
                <a16:creationId xmlns:a16="http://schemas.microsoft.com/office/drawing/2014/main" id="{9C621E84-0D3E-4509-8670-2C818793DE9C}"/>
              </a:ext>
            </a:extLst>
          </p:cNvPr>
          <p:cNvSpPr>
            <a:spLocks noGrp="1"/>
          </p:cNvSpPr>
          <p:nvPr>
            <p:ph type="pic" sz="quarter" idx="17"/>
          </p:nvPr>
        </p:nvSpPr>
        <p:spPr>
          <a:xfrm>
            <a:off x="304801" y="2062723"/>
            <a:ext cx="1700216" cy="1724417"/>
          </a:xfrm>
          <a:prstGeom prst="rect">
            <a:avLst/>
          </a:prstGeo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rtl="0">
              <a:buNone/>
              <a:defRPr lang="en-US"/>
            </a:lvl1pPr>
          </a:lstStyle>
          <a:p>
            <a:pPr marL="228600" lvl="0" indent="-228600" algn="ctr"/>
            <a:r>
              <a:rPr lang="en-US"/>
              <a:t>Click icon to add picture</a:t>
            </a:r>
          </a:p>
        </p:txBody>
      </p:sp>
      <p:sp>
        <p:nvSpPr>
          <p:cNvPr id="21" name="Picture Placeholder 6">
            <a:extLst>
              <a:ext uri="{FF2B5EF4-FFF2-40B4-BE49-F238E27FC236}">
                <a16:creationId xmlns:a16="http://schemas.microsoft.com/office/drawing/2014/main" id="{5F2A6837-2507-49A2-A969-C00FAB4F05C0}"/>
              </a:ext>
            </a:extLst>
          </p:cNvPr>
          <p:cNvSpPr>
            <a:spLocks noGrp="1"/>
          </p:cNvSpPr>
          <p:nvPr>
            <p:ph type="pic" sz="quarter" idx="18"/>
          </p:nvPr>
        </p:nvSpPr>
        <p:spPr>
          <a:xfrm>
            <a:off x="2326369" y="2062723"/>
            <a:ext cx="1700216" cy="1724417"/>
          </a:xfrm>
          <a:prstGeom prst="rect">
            <a:avLst/>
          </a:prstGeo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r>
              <a:rPr lang="en-US"/>
              <a:t>Click icon to add picture</a:t>
            </a:r>
          </a:p>
        </p:txBody>
      </p:sp>
      <p:sp>
        <p:nvSpPr>
          <p:cNvPr id="22" name="Picture Placeholder 6">
            <a:extLst>
              <a:ext uri="{FF2B5EF4-FFF2-40B4-BE49-F238E27FC236}">
                <a16:creationId xmlns:a16="http://schemas.microsoft.com/office/drawing/2014/main" id="{882E9A17-3A2F-4138-B0F2-5E9A4D740C79}"/>
              </a:ext>
            </a:extLst>
          </p:cNvPr>
          <p:cNvSpPr>
            <a:spLocks noGrp="1"/>
          </p:cNvSpPr>
          <p:nvPr>
            <p:ph type="pic" sz="quarter" idx="19"/>
          </p:nvPr>
        </p:nvSpPr>
        <p:spPr>
          <a:xfrm>
            <a:off x="4347240" y="2062723"/>
            <a:ext cx="1700216" cy="1724417"/>
          </a:xfrm>
          <a:prstGeom prst="rect">
            <a:avLst/>
          </a:prstGeo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r>
              <a:rPr lang="en-US"/>
              <a:t>Click icon to add picture</a:t>
            </a:r>
          </a:p>
        </p:txBody>
      </p:sp>
      <p:sp>
        <p:nvSpPr>
          <p:cNvPr id="23" name="Picture Placeholder 6">
            <a:extLst>
              <a:ext uri="{FF2B5EF4-FFF2-40B4-BE49-F238E27FC236}">
                <a16:creationId xmlns:a16="http://schemas.microsoft.com/office/drawing/2014/main" id="{DEBB9A6D-504B-4A9A-824D-C3979E21280D}"/>
              </a:ext>
            </a:extLst>
          </p:cNvPr>
          <p:cNvSpPr>
            <a:spLocks noGrp="1"/>
          </p:cNvSpPr>
          <p:nvPr>
            <p:ph type="pic" sz="quarter" idx="20"/>
          </p:nvPr>
        </p:nvSpPr>
        <p:spPr>
          <a:xfrm>
            <a:off x="6370266" y="2062723"/>
            <a:ext cx="1700216" cy="1724417"/>
          </a:xfrm>
          <a:prstGeom prst="rect">
            <a:avLst/>
          </a:prstGeo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rtl="0">
              <a:buNone/>
              <a:defRPr lang="en-US"/>
            </a:lvl1pPr>
          </a:lstStyle>
          <a:p>
            <a:pPr marL="228600" lvl="0" indent="-228600" algn="ctr"/>
            <a:r>
              <a:rPr lang="en-US"/>
              <a:t>Click icon to add picture</a:t>
            </a:r>
          </a:p>
        </p:txBody>
      </p:sp>
      <p:sp>
        <p:nvSpPr>
          <p:cNvPr id="24" name="Picture Placeholder 6">
            <a:extLst>
              <a:ext uri="{FF2B5EF4-FFF2-40B4-BE49-F238E27FC236}">
                <a16:creationId xmlns:a16="http://schemas.microsoft.com/office/drawing/2014/main" id="{04DFDB56-31A9-4FC3-8A08-8D4BD9615C9F}"/>
              </a:ext>
            </a:extLst>
          </p:cNvPr>
          <p:cNvSpPr>
            <a:spLocks noGrp="1"/>
          </p:cNvSpPr>
          <p:nvPr>
            <p:ph type="pic" sz="quarter" idx="21"/>
          </p:nvPr>
        </p:nvSpPr>
        <p:spPr>
          <a:xfrm>
            <a:off x="304801" y="4104883"/>
            <a:ext cx="1700216" cy="1724417"/>
          </a:xfrm>
          <a:prstGeom prst="rect">
            <a:avLst/>
          </a:prstGeo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rtl="0">
              <a:buNone/>
              <a:defRPr lang="en-US"/>
            </a:lvl1pPr>
          </a:lstStyle>
          <a:p>
            <a:pPr marL="228600" lvl="0" indent="-228600" algn="ctr"/>
            <a:r>
              <a:rPr lang="en-US"/>
              <a:t>Click icon to add picture</a:t>
            </a:r>
          </a:p>
        </p:txBody>
      </p:sp>
      <p:sp>
        <p:nvSpPr>
          <p:cNvPr id="25" name="Picture Placeholder 6">
            <a:extLst>
              <a:ext uri="{FF2B5EF4-FFF2-40B4-BE49-F238E27FC236}">
                <a16:creationId xmlns:a16="http://schemas.microsoft.com/office/drawing/2014/main" id="{C919B0EA-506E-4FDE-806A-5CE901AA84CE}"/>
              </a:ext>
            </a:extLst>
          </p:cNvPr>
          <p:cNvSpPr>
            <a:spLocks noGrp="1"/>
          </p:cNvSpPr>
          <p:nvPr>
            <p:ph type="pic" sz="quarter" idx="22"/>
          </p:nvPr>
        </p:nvSpPr>
        <p:spPr>
          <a:xfrm>
            <a:off x="2326369" y="4104883"/>
            <a:ext cx="1700216" cy="1724417"/>
          </a:xfrm>
          <a:prstGeom prst="rect">
            <a:avLst/>
          </a:prstGeo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r>
              <a:rPr lang="en-US"/>
              <a:t>Click icon to add picture</a:t>
            </a:r>
          </a:p>
        </p:txBody>
      </p:sp>
      <p:sp>
        <p:nvSpPr>
          <p:cNvPr id="26" name="Picture Placeholder 6">
            <a:extLst>
              <a:ext uri="{FF2B5EF4-FFF2-40B4-BE49-F238E27FC236}">
                <a16:creationId xmlns:a16="http://schemas.microsoft.com/office/drawing/2014/main" id="{3E65EBC1-D059-477E-B010-766E9C5C1399}"/>
              </a:ext>
            </a:extLst>
          </p:cNvPr>
          <p:cNvSpPr>
            <a:spLocks noGrp="1"/>
          </p:cNvSpPr>
          <p:nvPr>
            <p:ph type="pic" sz="quarter" idx="23"/>
          </p:nvPr>
        </p:nvSpPr>
        <p:spPr>
          <a:xfrm>
            <a:off x="4347240" y="4104883"/>
            <a:ext cx="1700216" cy="1724417"/>
          </a:xfrm>
          <a:prstGeom prst="rect">
            <a:avLst/>
          </a:prstGeo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r>
              <a:rPr lang="en-US"/>
              <a:t>Click icon to add picture</a:t>
            </a:r>
          </a:p>
        </p:txBody>
      </p:sp>
      <p:sp>
        <p:nvSpPr>
          <p:cNvPr id="27" name="Picture Placeholder 6">
            <a:extLst>
              <a:ext uri="{FF2B5EF4-FFF2-40B4-BE49-F238E27FC236}">
                <a16:creationId xmlns:a16="http://schemas.microsoft.com/office/drawing/2014/main" id="{98CFAAAF-1BF0-4BCC-B35E-6E5C300E3E9F}"/>
              </a:ext>
            </a:extLst>
          </p:cNvPr>
          <p:cNvSpPr>
            <a:spLocks noGrp="1"/>
          </p:cNvSpPr>
          <p:nvPr>
            <p:ph type="pic" sz="quarter" idx="24"/>
          </p:nvPr>
        </p:nvSpPr>
        <p:spPr>
          <a:xfrm>
            <a:off x="6370266" y="4104883"/>
            <a:ext cx="1700216" cy="1724417"/>
          </a:xfrm>
          <a:prstGeom prst="rect">
            <a:avLst/>
          </a:prstGeo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rtl="0">
              <a:buNone/>
              <a:defRPr lang="en-US"/>
            </a:lvl1pPr>
          </a:lstStyle>
          <a:p>
            <a:pPr marL="228600" lvl="0" indent="-228600" algn="ctr"/>
            <a:r>
              <a:rPr lang="en-US"/>
              <a:t>Click icon to add picture</a:t>
            </a:r>
          </a:p>
        </p:txBody>
      </p:sp>
      <p:sp>
        <p:nvSpPr>
          <p:cNvPr id="28" name="Text Placeholder 9">
            <a:extLst>
              <a:ext uri="{FF2B5EF4-FFF2-40B4-BE49-F238E27FC236}">
                <a16:creationId xmlns:a16="http://schemas.microsoft.com/office/drawing/2014/main" id="{6AE738E2-1AD5-4BE0-A645-649A5757E99D}"/>
              </a:ext>
            </a:extLst>
          </p:cNvPr>
          <p:cNvSpPr>
            <a:spLocks noGrp="1"/>
          </p:cNvSpPr>
          <p:nvPr>
            <p:ph type="body" sz="quarter" idx="25"/>
          </p:nvPr>
        </p:nvSpPr>
        <p:spPr>
          <a:xfrm>
            <a:off x="8379565" y="2057399"/>
            <a:ext cx="3507628" cy="3769327"/>
          </a:xfrm>
        </p:spPr>
        <p:txBody>
          <a:bodyPr anchor="ct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9" name="Title 1">
            <a:extLst>
              <a:ext uri="{FF2B5EF4-FFF2-40B4-BE49-F238E27FC236}">
                <a16:creationId xmlns:a16="http://schemas.microsoft.com/office/drawing/2014/main" id="{A5576FA9-FAE9-4C83-9E94-4E1C1FB86C15}"/>
              </a:ext>
            </a:extLst>
          </p:cNvPr>
          <p:cNvSpPr>
            <a:spLocks noGrp="1"/>
          </p:cNvSpPr>
          <p:nvPr>
            <p:ph type="title" hasCustomPrompt="1"/>
          </p:nvPr>
        </p:nvSpPr>
        <p:spPr>
          <a:xfrm>
            <a:off x="304800" y="172857"/>
            <a:ext cx="11582400" cy="701731"/>
          </a:xfrm>
        </p:spPr>
        <p:txBody>
          <a:bodyPr/>
          <a:lstStyle/>
          <a:p>
            <a:r>
              <a:rPr lang="en-US"/>
              <a:t>YOUR SLIDE’S TITLE GOES HERE</a:t>
            </a:r>
          </a:p>
        </p:txBody>
      </p:sp>
      <p:sp>
        <p:nvSpPr>
          <p:cNvPr id="30" name="Text Placeholder 8">
            <a:extLst>
              <a:ext uri="{FF2B5EF4-FFF2-40B4-BE49-F238E27FC236}">
                <a16:creationId xmlns:a16="http://schemas.microsoft.com/office/drawing/2014/main" id="{A47D52BE-8B1D-4EF7-946A-61833B80F60E}"/>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cxnSp>
        <p:nvCxnSpPr>
          <p:cNvPr id="34" name="Straight Connector 33">
            <a:extLst>
              <a:ext uri="{FF2B5EF4-FFF2-40B4-BE49-F238E27FC236}">
                <a16:creationId xmlns:a16="http://schemas.microsoft.com/office/drawing/2014/main" id="{0AB082CB-D429-4D38-A541-C6243F2D2697}"/>
              </a:ext>
            </a:extLst>
          </p:cNvPr>
          <p:cNvCxnSpPr/>
          <p:nvPr/>
        </p:nvCxnSpPr>
        <p:spPr>
          <a:xfrm>
            <a:off x="396691" y="957194"/>
            <a:ext cx="597962" cy="0"/>
          </a:xfrm>
          <a:prstGeom prst="line">
            <a:avLst/>
          </a:prstGeom>
          <a:ln w="76200">
            <a:solidFill>
              <a:srgbClr val="EC515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7019175"/>
      </p:ext>
    </p:extLst>
  </p:cSld>
  <p:clrMapOvr>
    <a:masterClrMapping/>
  </p:clrMapOvr>
  <p:hf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Single Image Center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11582400" cy="701731"/>
          </a:xfrm>
        </p:spPr>
        <p:txBody>
          <a:bodyPr/>
          <a:lstStyle/>
          <a:p>
            <a:r>
              <a:rPr lang="en-US"/>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9AA7AEB7-DAE7-494D-8796-7E8569532536}" type="datetime1">
              <a:rPr lang="en-US" smtClean="0"/>
              <a:t>9/3/2024</a:t>
            </a:fld>
            <a:endParaRPr lang="en-US"/>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a:xfrm>
            <a:off x="9719988" y="6170673"/>
            <a:ext cx="586986" cy="338328"/>
          </a:xfrm>
          <a:prstGeom prst="rect">
            <a:avLst/>
          </a:prstGeom>
        </p:spPr>
        <p:txBody>
          <a:bodyPr/>
          <a:lstStyle/>
          <a:p>
            <a:fld id="{35EDF84B-C6E0-4237-8292-AD6332EF7C1F}" type="slidenum">
              <a:rPr lang="en-US" smtClean="0"/>
              <a:t>‹#›</a:t>
            </a:fld>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sp>
        <p:nvSpPr>
          <p:cNvPr id="7" name="Picture Placeholder 6">
            <a:extLst>
              <a:ext uri="{FF2B5EF4-FFF2-40B4-BE49-F238E27FC236}">
                <a16:creationId xmlns:a16="http://schemas.microsoft.com/office/drawing/2014/main" id="{D42F6829-FC2D-4E7E-9A17-6A186DAE53A0}"/>
              </a:ext>
            </a:extLst>
          </p:cNvPr>
          <p:cNvSpPr>
            <a:spLocks noGrp="1"/>
          </p:cNvSpPr>
          <p:nvPr>
            <p:ph type="pic" sz="quarter" idx="15"/>
          </p:nvPr>
        </p:nvSpPr>
        <p:spPr>
          <a:xfrm>
            <a:off x="4244340" y="2249648"/>
            <a:ext cx="3703320" cy="3375972"/>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r>
              <a:rPr lang="en-US"/>
              <a:t>Click icon to add picture</a:t>
            </a:r>
          </a:p>
        </p:txBody>
      </p:sp>
    </p:spTree>
    <p:extLst>
      <p:ext uri="{BB962C8B-B14F-4D97-AF65-F5344CB8AC3E}">
        <p14:creationId xmlns:p14="http://schemas.microsoft.com/office/powerpoint/2010/main" val="1660876618"/>
      </p:ext>
    </p:extLst>
  </p:cSld>
  <p:clrMapOvr>
    <a:masterClrMapping/>
  </p:clrMapOvr>
  <p:hf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p:cSld name="Quot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D072E94-8669-4C9E-B4CE-CEF8B2E922BE}"/>
              </a:ext>
            </a:extLst>
          </p:cNvPr>
          <p:cNvSpPr/>
          <p:nvPr/>
        </p:nvSpPr>
        <p:spPr>
          <a:xfrm>
            <a:off x="0" y="0"/>
            <a:ext cx="3810001"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23000"/>
              </a:lnSpc>
              <a:spcBef>
                <a:spcPts val="600"/>
              </a:spcBef>
              <a:spcAft>
                <a:spcPts val="600"/>
              </a:spcAft>
            </a:pPr>
            <a:endParaRPr lang="en-US" sz="1600"/>
          </a:p>
        </p:txBody>
      </p:sp>
      <p:grpSp>
        <p:nvGrpSpPr>
          <p:cNvPr id="16" name="Group 15">
            <a:extLst>
              <a:ext uri="{FF2B5EF4-FFF2-40B4-BE49-F238E27FC236}">
                <a16:creationId xmlns:a16="http://schemas.microsoft.com/office/drawing/2014/main" id="{8A2F32C6-78A2-4AAB-A02B-59BB94047A70}"/>
              </a:ext>
            </a:extLst>
          </p:cNvPr>
          <p:cNvGrpSpPr/>
          <p:nvPr/>
        </p:nvGrpSpPr>
        <p:grpSpPr>
          <a:xfrm>
            <a:off x="304801" y="6126480"/>
            <a:ext cx="11582400" cy="426715"/>
            <a:chOff x="304801" y="6126480"/>
            <a:chExt cx="11582400" cy="426715"/>
          </a:xfrm>
        </p:grpSpPr>
        <p:sp>
          <p:nvSpPr>
            <p:cNvPr id="17" name="Rectangle 16">
              <a:extLst>
                <a:ext uri="{FF2B5EF4-FFF2-40B4-BE49-F238E27FC236}">
                  <a16:creationId xmlns:a16="http://schemas.microsoft.com/office/drawing/2014/main" id="{B405EC55-2A04-4132-96DE-B244948FC0F9}"/>
                </a:ext>
              </a:extLst>
            </p:cNvPr>
            <p:cNvSpPr/>
            <p:nvPr/>
          </p:nvSpPr>
          <p:spPr>
            <a:xfrm>
              <a:off x="304801" y="6126480"/>
              <a:ext cx="11582400" cy="426715"/>
            </a:xfrm>
            <a:prstGeom prst="rect">
              <a:avLst/>
            </a:prstGeom>
            <a:solidFill>
              <a:srgbClr val="1A49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8" name="Graphic 17">
              <a:extLst>
                <a:ext uri="{FF2B5EF4-FFF2-40B4-BE49-F238E27FC236}">
                  <a16:creationId xmlns:a16="http://schemas.microsoft.com/office/drawing/2014/main" id="{CBFDDA10-6B67-4BAC-9334-B2585CFF1A0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818536" y="6181797"/>
              <a:ext cx="744012" cy="316080"/>
            </a:xfrm>
            <a:prstGeom prst="rect">
              <a:avLst/>
            </a:prstGeom>
          </p:spPr>
        </p:pic>
        <p:cxnSp>
          <p:nvCxnSpPr>
            <p:cNvPr id="19" name="Straight Connector 18">
              <a:extLst>
                <a:ext uri="{FF2B5EF4-FFF2-40B4-BE49-F238E27FC236}">
                  <a16:creationId xmlns:a16="http://schemas.microsoft.com/office/drawing/2014/main" id="{5FB267B4-9E96-4E13-8787-FB6AED1B561A}"/>
                </a:ext>
              </a:extLst>
            </p:cNvPr>
            <p:cNvCxnSpPr>
              <a:cxnSpLocks/>
            </p:cNvCxnSpPr>
            <p:nvPr/>
          </p:nvCxnSpPr>
          <p:spPr>
            <a:xfrm>
              <a:off x="10490857"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57C8BD4-40FC-4F24-93E2-F21A515CD846}"/>
                </a:ext>
              </a:extLst>
            </p:cNvPr>
            <p:cNvCxnSpPr>
              <a:cxnSpLocks/>
            </p:cNvCxnSpPr>
            <p:nvPr/>
          </p:nvCxnSpPr>
          <p:spPr>
            <a:xfrm>
              <a:off x="9523015"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gr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9AA7AEB7-DAE7-494D-8796-7E8569532536}" type="datetime1">
              <a:rPr lang="en-US" smtClean="0"/>
              <a:t>9/3/2024</a:t>
            </a:fld>
            <a:endParaRPr lang="en-US"/>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a:xfrm>
            <a:off x="9719988" y="6170673"/>
            <a:ext cx="586986" cy="338328"/>
          </a:xfrm>
          <a:prstGeom prst="rect">
            <a:avLst/>
          </a:prstGeom>
        </p:spPr>
        <p:txBody>
          <a:bodyPr/>
          <a:lstStyle/>
          <a:p>
            <a:fld id="{35EDF84B-C6E0-4237-8292-AD6332EF7C1F}" type="slidenum">
              <a:rPr lang="en-US" smtClean="0"/>
              <a:t>‹#›</a:t>
            </a:fld>
            <a:endParaRPr lang="en-US"/>
          </a:p>
        </p:txBody>
      </p:sp>
      <p:sp>
        <p:nvSpPr>
          <p:cNvPr id="7" name="Picture Placeholder 6">
            <a:extLst>
              <a:ext uri="{FF2B5EF4-FFF2-40B4-BE49-F238E27FC236}">
                <a16:creationId xmlns:a16="http://schemas.microsoft.com/office/drawing/2014/main" id="{D42F6829-FC2D-4E7E-9A17-6A186DAE53A0}"/>
              </a:ext>
            </a:extLst>
          </p:cNvPr>
          <p:cNvSpPr>
            <a:spLocks noGrp="1"/>
          </p:cNvSpPr>
          <p:nvPr>
            <p:ph type="pic" sz="quarter" idx="15"/>
          </p:nvPr>
        </p:nvSpPr>
        <p:spPr>
          <a:xfrm>
            <a:off x="1285875" y="304800"/>
            <a:ext cx="4038600" cy="5490497"/>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r>
              <a:rPr lang="en-US"/>
              <a:t>Click icon to add picture</a:t>
            </a:r>
          </a:p>
        </p:txBody>
      </p:sp>
    </p:spTree>
    <p:extLst>
      <p:ext uri="{BB962C8B-B14F-4D97-AF65-F5344CB8AC3E}">
        <p14:creationId xmlns:p14="http://schemas.microsoft.com/office/powerpoint/2010/main" val="1416700454"/>
      </p:ext>
    </p:extLst>
  </p:cSld>
  <p:clrMapOvr>
    <a:masterClrMapping/>
  </p:clrMapOvr>
  <p:hf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4F693-0D73-4FC7-9EAF-4766B7EC7A70}"/>
              </a:ext>
            </a:extLst>
          </p:cNvPr>
          <p:cNvSpPr>
            <a:spLocks noGrp="1"/>
          </p:cNvSpPr>
          <p:nvPr>
            <p:ph type="title" hasCustomPrompt="1"/>
          </p:nvPr>
        </p:nvSpPr>
        <p:spPr/>
        <p:txBody>
          <a:bodyPr/>
          <a:lstStyle/>
          <a:p>
            <a:r>
              <a:rPr lang="en-US"/>
              <a:t>YOUR SLIDE’S TITLE GOES HERE</a:t>
            </a:r>
          </a:p>
        </p:txBody>
      </p:sp>
      <p:sp>
        <p:nvSpPr>
          <p:cNvPr id="3" name="Date Placeholder 2">
            <a:extLst>
              <a:ext uri="{FF2B5EF4-FFF2-40B4-BE49-F238E27FC236}">
                <a16:creationId xmlns:a16="http://schemas.microsoft.com/office/drawing/2014/main" id="{32EF620C-F605-4A6F-9721-1F7698F9355B}"/>
              </a:ext>
            </a:extLst>
          </p:cNvPr>
          <p:cNvSpPr>
            <a:spLocks noGrp="1"/>
          </p:cNvSpPr>
          <p:nvPr>
            <p:ph type="dt" sz="half" idx="10"/>
          </p:nvPr>
        </p:nvSpPr>
        <p:spPr/>
        <p:txBody>
          <a:bodyPr/>
          <a:lstStyle/>
          <a:p>
            <a:fld id="{BAD19B6E-CDBC-446F-95DA-42D80CE5AD8D}" type="datetime1">
              <a:rPr lang="en-US" smtClean="0"/>
              <a:t>9/3/2024</a:t>
            </a:fld>
            <a:endParaRPr lang="en-US"/>
          </a:p>
        </p:txBody>
      </p:sp>
      <p:sp>
        <p:nvSpPr>
          <p:cNvPr id="4" name="Footer Placeholder 3">
            <a:extLst>
              <a:ext uri="{FF2B5EF4-FFF2-40B4-BE49-F238E27FC236}">
                <a16:creationId xmlns:a16="http://schemas.microsoft.com/office/drawing/2014/main" id="{D138F8A2-A769-4B1D-AA03-224F0907D93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4301F81-62B2-4186-9F73-1BD113DD8B45}"/>
              </a:ext>
            </a:extLst>
          </p:cNvPr>
          <p:cNvSpPr>
            <a:spLocks noGrp="1"/>
          </p:cNvSpPr>
          <p:nvPr>
            <p:ph type="sldNum" sz="quarter" idx="12"/>
          </p:nvPr>
        </p:nvSpPr>
        <p:spPr>
          <a:xfrm>
            <a:off x="9719988" y="6170673"/>
            <a:ext cx="586986" cy="338328"/>
          </a:xfrm>
          <a:prstGeom prst="rect">
            <a:avLst/>
          </a:prstGeom>
        </p:spPr>
        <p:txBody>
          <a:bodyPr/>
          <a:lstStyle/>
          <a:p>
            <a:fld id="{35EDF84B-C6E0-4237-8292-AD6332EF7C1F}" type="slidenum">
              <a:rPr lang="en-US" smtClean="0"/>
              <a:t>‹#›</a:t>
            </a:fld>
            <a:endParaRPr lang="en-US"/>
          </a:p>
        </p:txBody>
      </p:sp>
    </p:spTree>
    <p:extLst>
      <p:ext uri="{BB962C8B-B14F-4D97-AF65-F5344CB8AC3E}">
        <p14:creationId xmlns:p14="http://schemas.microsoft.com/office/powerpoint/2010/main" val="2617965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Transition 2">
    <p:spTree>
      <p:nvGrpSpPr>
        <p:cNvPr id="1" name=""/>
        <p:cNvGrpSpPr/>
        <p:nvPr/>
      </p:nvGrpSpPr>
      <p:grpSpPr>
        <a:xfrm>
          <a:off x="0" y="0"/>
          <a:ext cx="0" cy="0"/>
          <a:chOff x="0" y="0"/>
          <a:chExt cx="0" cy="0"/>
        </a:xfrm>
      </p:grpSpPr>
      <p:sp>
        <p:nvSpPr>
          <p:cNvPr id="15" name="Прямоугольник 28">
            <a:extLst>
              <a:ext uri="{FF2B5EF4-FFF2-40B4-BE49-F238E27FC236}">
                <a16:creationId xmlns:a16="http://schemas.microsoft.com/office/drawing/2014/main" id="{E5A4F19E-E151-4030-A849-5944CAF89A02}"/>
              </a:ext>
            </a:extLst>
          </p:cNvPr>
          <p:cNvSpPr/>
          <p:nvPr/>
        </p:nvSpPr>
        <p:spPr>
          <a:xfrm>
            <a:off x="304800" y="304800"/>
            <a:ext cx="11582400" cy="6248400"/>
          </a:xfrm>
          <a:prstGeom prst="rect">
            <a:avLst/>
          </a:prstGeom>
          <a:solidFill>
            <a:srgbClr val="EC51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3737DD"/>
              </a:solidFill>
              <a:effectLst/>
              <a:uLnTx/>
              <a:uFillTx/>
              <a:latin typeface="Calibri" panose="020F0502020204030204"/>
              <a:ea typeface="+mn-ea"/>
              <a:cs typeface="+mn-cs"/>
            </a:endParaRPr>
          </a:p>
        </p:txBody>
      </p:sp>
      <p:cxnSp>
        <p:nvCxnSpPr>
          <p:cNvPr id="16" name="Straight Connector 15">
            <a:extLst>
              <a:ext uri="{FF2B5EF4-FFF2-40B4-BE49-F238E27FC236}">
                <a16:creationId xmlns:a16="http://schemas.microsoft.com/office/drawing/2014/main" id="{F5EBB13D-1295-4E24-9EA8-1CE2580F40E4}"/>
              </a:ext>
            </a:extLst>
          </p:cNvPr>
          <p:cNvCxnSpPr/>
          <p:nvPr/>
        </p:nvCxnSpPr>
        <p:spPr>
          <a:xfrm>
            <a:off x="5797019" y="3429000"/>
            <a:ext cx="597962" cy="0"/>
          </a:xfrm>
          <a:prstGeom prst="line">
            <a:avLst/>
          </a:prstGeom>
          <a:ln w="76200">
            <a:solidFill>
              <a:srgbClr val="1A497F"/>
            </a:solidFill>
          </a:ln>
        </p:spPr>
        <p:style>
          <a:lnRef idx="1">
            <a:schemeClr val="accent1"/>
          </a:lnRef>
          <a:fillRef idx="0">
            <a:schemeClr val="accent1"/>
          </a:fillRef>
          <a:effectRef idx="0">
            <a:schemeClr val="accent1"/>
          </a:effectRef>
          <a:fontRef idx="minor">
            <a:schemeClr val="tx1"/>
          </a:fontRef>
        </p:style>
      </p:cxnSp>
      <p:sp>
        <p:nvSpPr>
          <p:cNvPr id="19" name="Прямоугольник 11">
            <a:extLst>
              <a:ext uri="{FF2B5EF4-FFF2-40B4-BE49-F238E27FC236}">
                <a16:creationId xmlns:a16="http://schemas.microsoft.com/office/drawing/2014/main" id="{F3E0247C-306E-4AA7-B1F0-E4264EA5E67A}"/>
              </a:ext>
            </a:extLst>
          </p:cNvPr>
          <p:cNvSpPr/>
          <p:nvPr/>
        </p:nvSpPr>
        <p:spPr>
          <a:xfrm>
            <a:off x="5639445" y="5895975"/>
            <a:ext cx="913111" cy="413727"/>
          </a:xfrm>
          <a:prstGeom prst="rect">
            <a:avLst/>
          </a:prstGeom>
          <a:solidFill>
            <a:srgbClr val="1A49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0" name="Graphic 19">
            <a:extLst>
              <a:ext uri="{FF2B5EF4-FFF2-40B4-BE49-F238E27FC236}">
                <a16:creationId xmlns:a16="http://schemas.microsoft.com/office/drawing/2014/main" id="{A50CEBB8-8A56-4B9E-839E-93E88D4B692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723994" y="5944798"/>
            <a:ext cx="744012" cy="316080"/>
          </a:xfrm>
          <a:prstGeom prst="rect">
            <a:avLst/>
          </a:prstGeom>
        </p:spPr>
      </p:pic>
      <p:sp>
        <p:nvSpPr>
          <p:cNvPr id="2" name="Title 1">
            <a:extLst>
              <a:ext uri="{FF2B5EF4-FFF2-40B4-BE49-F238E27FC236}">
                <a16:creationId xmlns:a16="http://schemas.microsoft.com/office/drawing/2014/main" id="{9D8BD7FE-5910-4840-9838-A66DCA5ABA9A}"/>
              </a:ext>
            </a:extLst>
          </p:cNvPr>
          <p:cNvSpPr>
            <a:spLocks noGrp="1"/>
          </p:cNvSpPr>
          <p:nvPr>
            <p:ph type="title" hasCustomPrompt="1"/>
          </p:nvPr>
        </p:nvSpPr>
        <p:spPr>
          <a:xfrm>
            <a:off x="3561397" y="1822430"/>
            <a:ext cx="5074920" cy="1311128"/>
          </a:xfrm>
        </p:spPr>
        <p:txBody>
          <a:bodyPr anchor="t"/>
          <a:lstStyle>
            <a:lvl1pPr algn="ctr">
              <a:defRPr sz="4400">
                <a:solidFill>
                  <a:schemeClr val="bg1"/>
                </a:solidFill>
              </a:defRPr>
            </a:lvl1pPr>
          </a:lstStyle>
          <a:p>
            <a:r>
              <a:rPr lang="en-US"/>
              <a:t>YOUR TRANSITION’S TITLE GOES HERE</a:t>
            </a:r>
          </a:p>
        </p:txBody>
      </p:sp>
      <p:sp>
        <p:nvSpPr>
          <p:cNvPr id="3" name="Text Placeholder 2">
            <a:extLst>
              <a:ext uri="{FF2B5EF4-FFF2-40B4-BE49-F238E27FC236}">
                <a16:creationId xmlns:a16="http://schemas.microsoft.com/office/drawing/2014/main" id="{FB0323D5-16CF-4643-8ED4-144A2183D006}"/>
              </a:ext>
            </a:extLst>
          </p:cNvPr>
          <p:cNvSpPr>
            <a:spLocks noGrp="1"/>
          </p:cNvSpPr>
          <p:nvPr>
            <p:ph type="body" idx="1" hasCustomPrompt="1"/>
          </p:nvPr>
        </p:nvSpPr>
        <p:spPr>
          <a:xfrm>
            <a:off x="3556635" y="3589021"/>
            <a:ext cx="5074920" cy="1581912"/>
          </a:xfrm>
        </p:spPr>
        <p:txBody>
          <a:bodyPr>
            <a:noAutofit/>
          </a:bodyPr>
          <a:lstStyle>
            <a:lvl1pPr marL="0" indent="0" algn="ctr">
              <a:buNone/>
              <a:defRPr sz="27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And your transition’s sub-title can go here. This one can go up to three lines!</a:t>
            </a:r>
          </a:p>
        </p:txBody>
      </p:sp>
      <p:sp>
        <p:nvSpPr>
          <p:cNvPr id="11" name="Freeform: Shape 10">
            <a:extLst>
              <a:ext uri="{FF2B5EF4-FFF2-40B4-BE49-F238E27FC236}">
                <a16:creationId xmlns:a16="http://schemas.microsoft.com/office/drawing/2014/main" id="{786A1E2A-4231-4590-B611-2A005950C627}"/>
              </a:ext>
            </a:extLst>
          </p:cNvPr>
          <p:cNvSpPr/>
          <p:nvPr/>
        </p:nvSpPr>
        <p:spPr>
          <a:xfrm>
            <a:off x="9851151" y="773578"/>
            <a:ext cx="2036049" cy="5310352"/>
          </a:xfrm>
          <a:custGeom>
            <a:avLst/>
            <a:gdLst>
              <a:gd name="connsiteX0" fmla="*/ 2032192 w 2036049"/>
              <a:gd name="connsiteY0" fmla="*/ 0 h 5310352"/>
              <a:gd name="connsiteX1" fmla="*/ 2036049 w 2036049"/>
              <a:gd name="connsiteY1" fmla="*/ 329 h 5310352"/>
              <a:gd name="connsiteX2" fmla="*/ 2036049 w 2036049"/>
              <a:gd name="connsiteY2" fmla="*/ 292973 h 5310352"/>
              <a:gd name="connsiteX3" fmla="*/ 2032192 w 2036049"/>
              <a:gd name="connsiteY3" fmla="*/ 292584 h 5310352"/>
              <a:gd name="connsiteX4" fmla="*/ 1821826 w 2036049"/>
              <a:gd name="connsiteY4" fmla="*/ 502948 h 5310352"/>
              <a:gd name="connsiteX5" fmla="*/ 2032192 w 2036049"/>
              <a:gd name="connsiteY5" fmla="*/ 713313 h 5310352"/>
              <a:gd name="connsiteX6" fmla="*/ 2036049 w 2036049"/>
              <a:gd name="connsiteY6" fmla="*/ 712924 h 5310352"/>
              <a:gd name="connsiteX7" fmla="*/ 2036049 w 2036049"/>
              <a:gd name="connsiteY7" fmla="*/ 5301227 h 5310352"/>
              <a:gd name="connsiteX8" fmla="*/ 2030823 w 2036049"/>
              <a:gd name="connsiteY8" fmla="*/ 5310352 h 5310352"/>
              <a:gd name="connsiteX9" fmla="*/ 373375 w 2036049"/>
              <a:gd name="connsiteY9" fmla="*/ 3909180 h 5310352"/>
              <a:gd name="connsiteX10" fmla="*/ 223441 w 2036049"/>
              <a:gd name="connsiteY10" fmla="*/ 4056375 h 5310352"/>
              <a:gd name="connsiteX11" fmla="*/ 40774 w 2036049"/>
              <a:gd name="connsiteY11" fmla="*/ 2889626 h 5310352"/>
              <a:gd name="connsiteX12" fmla="*/ 1019445 w 2036049"/>
              <a:gd name="connsiteY12" fmla="*/ 3606579 h 5310352"/>
              <a:gd name="connsiteX13" fmla="*/ 675157 w 2036049"/>
              <a:gd name="connsiteY13" fmla="*/ 3666546 h 5310352"/>
              <a:gd name="connsiteX14" fmla="*/ 1071257 w 2036049"/>
              <a:gd name="connsiteY14" fmla="*/ 4048191 h 5310352"/>
              <a:gd name="connsiteX15" fmla="*/ 1669566 w 2036049"/>
              <a:gd name="connsiteY15" fmla="*/ 3523594 h 5310352"/>
              <a:gd name="connsiteX16" fmla="*/ 1721159 w 2036049"/>
              <a:gd name="connsiteY16" fmla="*/ 2294770 h 5310352"/>
              <a:gd name="connsiteX17" fmla="*/ 1730492 w 2036049"/>
              <a:gd name="connsiteY17" fmla="*/ 1758294 h 5310352"/>
              <a:gd name="connsiteX18" fmla="*/ 506968 w 2036049"/>
              <a:gd name="connsiteY18" fmla="*/ 1758294 h 5310352"/>
              <a:gd name="connsiteX19" fmla="*/ 506968 w 2036049"/>
              <a:gd name="connsiteY19" fmla="*/ 1292158 h 5310352"/>
              <a:gd name="connsiteX20" fmla="*/ 1738347 w 2036049"/>
              <a:gd name="connsiteY20" fmla="*/ 1292158 h 5310352"/>
              <a:gd name="connsiteX21" fmla="*/ 1744204 w 2036049"/>
              <a:gd name="connsiteY21" fmla="*/ 915330 h 5310352"/>
              <a:gd name="connsiteX22" fmla="*/ 1744724 w 2036049"/>
              <a:gd name="connsiteY22" fmla="*/ 915330 h 5310352"/>
              <a:gd name="connsiteX23" fmla="*/ 1529212 w 2036049"/>
              <a:gd name="connsiteY23" fmla="*/ 502948 h 5310352"/>
              <a:gd name="connsiteX24" fmla="*/ 2032192 w 2036049"/>
              <a:gd name="connsiteY24" fmla="*/ 0 h 5310352"/>
              <a:gd name="connsiteX25" fmla="*/ 1714727 w 2036049"/>
              <a:gd name="connsiteY25" fmla="*/ 2652767 h 5310352"/>
              <a:gd name="connsiteX26" fmla="*/ 1706406 w 2036049"/>
              <a:gd name="connsiteY26" fmla="*/ 3086224 h 5310352"/>
              <a:gd name="connsiteX27" fmla="*/ 1714727 w 2036049"/>
              <a:gd name="connsiteY27" fmla="*/ 2652767 h 5310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036049" h="5310352">
                <a:moveTo>
                  <a:pt x="2032192" y="0"/>
                </a:moveTo>
                <a:lnTo>
                  <a:pt x="2036049" y="329"/>
                </a:lnTo>
                <a:lnTo>
                  <a:pt x="2036049" y="292973"/>
                </a:lnTo>
                <a:lnTo>
                  <a:pt x="2032192" y="292584"/>
                </a:lnTo>
                <a:cubicBezTo>
                  <a:pt x="1916006" y="292584"/>
                  <a:pt x="1821826" y="386791"/>
                  <a:pt x="1821826" y="502948"/>
                </a:cubicBezTo>
                <a:cubicBezTo>
                  <a:pt x="1821826" y="619133"/>
                  <a:pt x="1916006" y="713313"/>
                  <a:pt x="2032192" y="713313"/>
                </a:cubicBezTo>
                <a:lnTo>
                  <a:pt x="2036049" y="712924"/>
                </a:lnTo>
                <a:lnTo>
                  <a:pt x="2036049" y="5301227"/>
                </a:lnTo>
                <a:lnTo>
                  <a:pt x="2030823" y="5310352"/>
                </a:lnTo>
                <a:cubicBezTo>
                  <a:pt x="1962672" y="5127713"/>
                  <a:pt x="746839" y="4726991"/>
                  <a:pt x="373375" y="3909180"/>
                </a:cubicBezTo>
                <a:cubicBezTo>
                  <a:pt x="357008" y="3928257"/>
                  <a:pt x="288856" y="3993671"/>
                  <a:pt x="223441" y="4056375"/>
                </a:cubicBezTo>
                <a:cubicBezTo>
                  <a:pt x="2620" y="3846476"/>
                  <a:pt x="-46455" y="3173123"/>
                  <a:pt x="40774" y="2889626"/>
                </a:cubicBezTo>
                <a:cubicBezTo>
                  <a:pt x="112812" y="2943517"/>
                  <a:pt x="749576" y="3383022"/>
                  <a:pt x="1019445" y="3606579"/>
                </a:cubicBezTo>
                <a:cubicBezTo>
                  <a:pt x="984001" y="3609316"/>
                  <a:pt x="738656" y="3658363"/>
                  <a:pt x="675157" y="3666546"/>
                </a:cubicBezTo>
                <a:cubicBezTo>
                  <a:pt x="698887" y="3688360"/>
                  <a:pt x="943028" y="3986773"/>
                  <a:pt x="1071257" y="4048191"/>
                </a:cubicBezTo>
                <a:cubicBezTo>
                  <a:pt x="1409058" y="4210057"/>
                  <a:pt x="1585266" y="4121105"/>
                  <a:pt x="1669566" y="3523594"/>
                </a:cubicBezTo>
                <a:cubicBezTo>
                  <a:pt x="812445" y="3324040"/>
                  <a:pt x="725709" y="2551992"/>
                  <a:pt x="1721159" y="2294770"/>
                </a:cubicBezTo>
                <a:cubicBezTo>
                  <a:pt x="1724279" y="2118015"/>
                  <a:pt x="1727481" y="1933214"/>
                  <a:pt x="1730492" y="1758294"/>
                </a:cubicBezTo>
                <a:lnTo>
                  <a:pt x="506968" y="1758294"/>
                </a:lnTo>
                <a:lnTo>
                  <a:pt x="506968" y="1292158"/>
                </a:lnTo>
                <a:lnTo>
                  <a:pt x="1738347" y="1292158"/>
                </a:lnTo>
                <a:cubicBezTo>
                  <a:pt x="1741905" y="1078919"/>
                  <a:pt x="1744204" y="931177"/>
                  <a:pt x="1744204" y="915330"/>
                </a:cubicBezTo>
                <a:lnTo>
                  <a:pt x="1744724" y="915330"/>
                </a:lnTo>
                <a:cubicBezTo>
                  <a:pt x="1614552" y="824434"/>
                  <a:pt x="1529212" y="673763"/>
                  <a:pt x="1529212" y="502948"/>
                </a:cubicBezTo>
                <a:cubicBezTo>
                  <a:pt x="1529212" y="225172"/>
                  <a:pt x="1754413" y="0"/>
                  <a:pt x="2032192" y="0"/>
                </a:cubicBezTo>
                <a:close/>
                <a:moveTo>
                  <a:pt x="1714727" y="2652767"/>
                </a:moveTo>
                <a:cubicBezTo>
                  <a:pt x="1372519" y="2767392"/>
                  <a:pt x="1373586" y="2979016"/>
                  <a:pt x="1706406" y="3086224"/>
                </a:cubicBezTo>
                <a:cubicBezTo>
                  <a:pt x="1708431" y="2990019"/>
                  <a:pt x="1711360" y="2835872"/>
                  <a:pt x="1714727" y="2652767"/>
                </a:cubicBezTo>
                <a:close/>
              </a:path>
            </a:pathLst>
          </a:custGeom>
          <a:solidFill>
            <a:srgbClr val="FFFFFF">
              <a:alpha val="40000"/>
            </a:srgbClr>
          </a:solidFill>
          <a:ln w="2471" cap="flat">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23000"/>
              </a:lnSpc>
              <a:spcBef>
                <a:spcPts val="600"/>
              </a:spcBef>
              <a:spcAft>
                <a:spcPts val="600"/>
              </a:spcAft>
            </a:pPr>
            <a:endParaRPr lang="en-US" sz="1600"/>
          </a:p>
        </p:txBody>
      </p:sp>
      <p:sp>
        <p:nvSpPr>
          <p:cNvPr id="12" name="Freeform: Shape 11">
            <a:extLst>
              <a:ext uri="{FF2B5EF4-FFF2-40B4-BE49-F238E27FC236}">
                <a16:creationId xmlns:a16="http://schemas.microsoft.com/office/drawing/2014/main" id="{36468555-7C91-4DC4-852B-128263D97165}"/>
              </a:ext>
            </a:extLst>
          </p:cNvPr>
          <p:cNvSpPr/>
          <p:nvPr/>
        </p:nvSpPr>
        <p:spPr>
          <a:xfrm>
            <a:off x="304800" y="773907"/>
            <a:ext cx="2025597" cy="5300898"/>
          </a:xfrm>
          <a:custGeom>
            <a:avLst/>
            <a:gdLst>
              <a:gd name="connsiteX0" fmla="*/ 0 w 2025597"/>
              <a:gd name="connsiteY0" fmla="*/ 0 h 5300898"/>
              <a:gd name="connsiteX1" fmla="*/ 82086 w 2025597"/>
              <a:gd name="connsiteY1" fmla="*/ 6998 h 5300898"/>
              <a:gd name="connsiteX2" fmla="*/ 482728 w 2025597"/>
              <a:gd name="connsiteY2" fmla="*/ 377402 h 5300898"/>
              <a:gd name="connsiteX3" fmla="*/ 1197880 w 2025597"/>
              <a:gd name="connsiteY3" fmla="*/ 1291829 h 5300898"/>
              <a:gd name="connsiteX4" fmla="*/ 1521394 w 2025597"/>
              <a:gd name="connsiteY4" fmla="*/ 1291829 h 5300898"/>
              <a:gd name="connsiteX5" fmla="*/ 1521394 w 2025597"/>
              <a:gd name="connsiteY5" fmla="*/ 1757965 h 5300898"/>
              <a:gd name="connsiteX6" fmla="*/ 1184222 w 2025597"/>
              <a:gd name="connsiteY6" fmla="*/ 1757965 h 5300898"/>
              <a:gd name="connsiteX7" fmla="*/ 308736 w 2025597"/>
              <a:gd name="connsiteY7" fmla="*/ 2534502 h 5300898"/>
              <a:gd name="connsiteX8" fmla="*/ 321929 w 2025597"/>
              <a:gd name="connsiteY8" fmla="*/ 3191898 h 5300898"/>
              <a:gd name="connsiteX9" fmla="*/ 324502 w 2025597"/>
              <a:gd name="connsiteY9" fmla="*/ 3224687 h 5300898"/>
              <a:gd name="connsiteX10" fmla="*/ 1084212 w 2025597"/>
              <a:gd name="connsiteY10" fmla="*/ 3949687 h 5300898"/>
              <a:gd name="connsiteX11" fmla="*/ 1350441 w 2025597"/>
              <a:gd name="connsiteY11" fmla="*/ 3666217 h 5300898"/>
              <a:gd name="connsiteX12" fmla="*/ 1006180 w 2025597"/>
              <a:gd name="connsiteY12" fmla="*/ 3606250 h 5300898"/>
              <a:gd name="connsiteX13" fmla="*/ 1984824 w 2025597"/>
              <a:gd name="connsiteY13" fmla="*/ 2889297 h 5300898"/>
              <a:gd name="connsiteX14" fmla="*/ 1802184 w 2025597"/>
              <a:gd name="connsiteY14" fmla="*/ 4056046 h 5300898"/>
              <a:gd name="connsiteX15" fmla="*/ 1652223 w 2025597"/>
              <a:gd name="connsiteY15" fmla="*/ 3908851 h 5300898"/>
              <a:gd name="connsiteX16" fmla="*/ 1191831 w 2025597"/>
              <a:gd name="connsiteY16" fmla="*/ 4495223 h 5300898"/>
              <a:gd name="connsiteX17" fmla="*/ 809882 w 2025597"/>
              <a:gd name="connsiteY17" fmla="*/ 5131489 h 5300898"/>
              <a:gd name="connsiteX18" fmla="*/ 893771 w 2025597"/>
              <a:gd name="connsiteY18" fmla="*/ 4726033 h 5300898"/>
              <a:gd name="connsiteX19" fmla="*/ 6748 w 2025597"/>
              <a:gd name="connsiteY19" fmla="*/ 5289114 h 5300898"/>
              <a:gd name="connsiteX20" fmla="*/ 0 w 2025597"/>
              <a:gd name="connsiteY20" fmla="*/ 5300898 h 5300898"/>
              <a:gd name="connsiteX21" fmla="*/ 0 w 2025597"/>
              <a:gd name="connsiteY21" fmla="*/ 712595 h 5300898"/>
              <a:gd name="connsiteX22" fmla="*/ 38541 w 2025597"/>
              <a:gd name="connsiteY22" fmla="*/ 708710 h 5300898"/>
              <a:gd name="connsiteX23" fmla="*/ 206537 w 2025597"/>
              <a:gd name="connsiteY23" fmla="*/ 502619 h 5300898"/>
              <a:gd name="connsiteX24" fmla="*/ 38541 w 2025597"/>
              <a:gd name="connsiteY24" fmla="*/ 296530 h 5300898"/>
              <a:gd name="connsiteX25" fmla="*/ 0 w 2025597"/>
              <a:gd name="connsiteY25" fmla="*/ 292644 h 5300898"/>
              <a:gd name="connsiteX26" fmla="*/ 0 w 2025597"/>
              <a:gd name="connsiteY26" fmla="*/ 0 h 5300898"/>
              <a:gd name="connsiteX27" fmla="*/ 419394 w 2025597"/>
              <a:gd name="connsiteY27" fmla="*/ 773635 h 5300898"/>
              <a:gd name="connsiteX28" fmla="*/ 281421 w 2025597"/>
              <a:gd name="connsiteY28" fmla="*/ 916643 h 5300898"/>
              <a:gd name="connsiteX29" fmla="*/ 287251 w 2025597"/>
              <a:gd name="connsiteY29" fmla="*/ 1291829 h 5300898"/>
              <a:gd name="connsiteX30" fmla="*/ 809554 w 2025597"/>
              <a:gd name="connsiteY30" fmla="*/ 1291829 h 5300898"/>
              <a:gd name="connsiteX31" fmla="*/ 419394 w 2025597"/>
              <a:gd name="connsiteY31" fmla="*/ 773635 h 5300898"/>
              <a:gd name="connsiteX32" fmla="*/ 295106 w 2025597"/>
              <a:gd name="connsiteY32" fmla="*/ 1757965 h 5300898"/>
              <a:gd name="connsiteX33" fmla="*/ 302250 w 2025597"/>
              <a:gd name="connsiteY33" fmla="*/ 2169060 h 5300898"/>
              <a:gd name="connsiteX34" fmla="*/ 777120 w 2025597"/>
              <a:gd name="connsiteY34" fmla="*/ 1757965 h 5300898"/>
              <a:gd name="connsiteX35" fmla="*/ 295106 w 2025597"/>
              <a:gd name="connsiteY35" fmla="*/ 1757965 h 5300898"/>
              <a:gd name="connsiteX36" fmla="*/ 384086 w 2025597"/>
              <a:gd name="connsiteY36" fmla="*/ 3687456 h 5300898"/>
              <a:gd name="connsiteX37" fmla="*/ 749340 w 2025597"/>
              <a:gd name="connsiteY37" fmla="*/ 4116041 h 5300898"/>
              <a:gd name="connsiteX38" fmla="*/ 384086 w 2025597"/>
              <a:gd name="connsiteY38" fmla="*/ 3687456 h 530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025597" h="5300898">
                <a:moveTo>
                  <a:pt x="0" y="0"/>
                </a:moveTo>
                <a:lnTo>
                  <a:pt x="82086" y="6998"/>
                </a:lnTo>
                <a:cubicBezTo>
                  <a:pt x="277519" y="40718"/>
                  <a:pt x="433968" y="187466"/>
                  <a:pt x="482728" y="377402"/>
                </a:cubicBezTo>
                <a:cubicBezTo>
                  <a:pt x="724351" y="483105"/>
                  <a:pt x="1113334" y="798104"/>
                  <a:pt x="1197880" y="1291829"/>
                </a:cubicBezTo>
                <a:lnTo>
                  <a:pt x="1521394" y="1291829"/>
                </a:lnTo>
                <a:lnTo>
                  <a:pt x="1521394" y="1757965"/>
                </a:lnTo>
                <a:lnTo>
                  <a:pt x="1184222" y="1757965"/>
                </a:lnTo>
                <a:cubicBezTo>
                  <a:pt x="1097432" y="2124228"/>
                  <a:pt x="820310" y="2408847"/>
                  <a:pt x="308736" y="2534502"/>
                </a:cubicBezTo>
                <a:cubicBezTo>
                  <a:pt x="315223" y="2893567"/>
                  <a:pt x="320642" y="3174628"/>
                  <a:pt x="321929" y="3191898"/>
                </a:cubicBezTo>
                <a:cubicBezTo>
                  <a:pt x="322750" y="3203120"/>
                  <a:pt x="323653" y="3213684"/>
                  <a:pt x="324502" y="3224687"/>
                </a:cubicBezTo>
                <a:cubicBezTo>
                  <a:pt x="657787" y="3357923"/>
                  <a:pt x="937427" y="3635070"/>
                  <a:pt x="1084212" y="3949687"/>
                </a:cubicBezTo>
                <a:cubicBezTo>
                  <a:pt x="1203655" y="3839003"/>
                  <a:pt x="1333471" y="3681818"/>
                  <a:pt x="1350441" y="3666217"/>
                </a:cubicBezTo>
                <a:cubicBezTo>
                  <a:pt x="1286942" y="3658034"/>
                  <a:pt x="1041597" y="3608987"/>
                  <a:pt x="1006180" y="3606250"/>
                </a:cubicBezTo>
                <a:cubicBezTo>
                  <a:pt x="1276049" y="3382693"/>
                  <a:pt x="1912813" y="2943188"/>
                  <a:pt x="1984824" y="2889297"/>
                </a:cubicBezTo>
                <a:cubicBezTo>
                  <a:pt x="2072052" y="3172794"/>
                  <a:pt x="2022978" y="3846147"/>
                  <a:pt x="1802184" y="4056046"/>
                </a:cubicBezTo>
                <a:cubicBezTo>
                  <a:pt x="1736742" y="3993342"/>
                  <a:pt x="1668618" y="3927928"/>
                  <a:pt x="1652223" y="3908851"/>
                </a:cubicBezTo>
                <a:cubicBezTo>
                  <a:pt x="1549065" y="4134734"/>
                  <a:pt x="1381588" y="4328787"/>
                  <a:pt x="1191831" y="4495223"/>
                </a:cubicBezTo>
                <a:cubicBezTo>
                  <a:pt x="1171714" y="4733641"/>
                  <a:pt x="1055063" y="4959963"/>
                  <a:pt x="809882" y="5131489"/>
                </a:cubicBezTo>
                <a:cubicBezTo>
                  <a:pt x="867715" y="5032055"/>
                  <a:pt x="896043" y="4887542"/>
                  <a:pt x="893771" y="4726033"/>
                </a:cubicBezTo>
                <a:cubicBezTo>
                  <a:pt x="493612" y="5003306"/>
                  <a:pt x="88642" y="5180100"/>
                  <a:pt x="6748" y="5289114"/>
                </a:cubicBezTo>
                <a:lnTo>
                  <a:pt x="0" y="5300898"/>
                </a:lnTo>
                <a:lnTo>
                  <a:pt x="0" y="712595"/>
                </a:lnTo>
                <a:lnTo>
                  <a:pt x="38541" y="708710"/>
                </a:lnTo>
                <a:cubicBezTo>
                  <a:pt x="134409" y="689095"/>
                  <a:pt x="206537" y="604281"/>
                  <a:pt x="206537" y="502619"/>
                </a:cubicBezTo>
                <a:cubicBezTo>
                  <a:pt x="206537" y="400982"/>
                  <a:pt x="134409" y="316150"/>
                  <a:pt x="38541" y="296530"/>
                </a:cubicBezTo>
                <a:lnTo>
                  <a:pt x="0" y="292644"/>
                </a:lnTo>
                <a:lnTo>
                  <a:pt x="0" y="0"/>
                </a:lnTo>
                <a:close/>
                <a:moveTo>
                  <a:pt x="419394" y="773635"/>
                </a:moveTo>
                <a:cubicBezTo>
                  <a:pt x="383265" y="829963"/>
                  <a:pt x="336435" y="878681"/>
                  <a:pt x="281421" y="916643"/>
                </a:cubicBezTo>
                <a:cubicBezTo>
                  <a:pt x="281531" y="937991"/>
                  <a:pt x="283802" y="1083407"/>
                  <a:pt x="287251" y="1291829"/>
                </a:cubicBezTo>
                <a:lnTo>
                  <a:pt x="809554" y="1291829"/>
                </a:lnTo>
                <a:cubicBezTo>
                  <a:pt x="773343" y="1102648"/>
                  <a:pt x="664876" y="921542"/>
                  <a:pt x="419394" y="773635"/>
                </a:cubicBezTo>
                <a:close/>
                <a:moveTo>
                  <a:pt x="295106" y="1757965"/>
                </a:moveTo>
                <a:cubicBezTo>
                  <a:pt x="297405" y="1891885"/>
                  <a:pt x="299841" y="2031581"/>
                  <a:pt x="302250" y="2169060"/>
                </a:cubicBezTo>
                <a:cubicBezTo>
                  <a:pt x="595246" y="2071076"/>
                  <a:pt x="721586" y="1905680"/>
                  <a:pt x="777120" y="1757965"/>
                </a:cubicBezTo>
                <a:lnTo>
                  <a:pt x="295106" y="1757965"/>
                </a:lnTo>
                <a:close/>
                <a:moveTo>
                  <a:pt x="384086" y="3687456"/>
                </a:moveTo>
                <a:cubicBezTo>
                  <a:pt x="453770" y="4023449"/>
                  <a:pt x="568451" y="4139962"/>
                  <a:pt x="749340" y="4116041"/>
                </a:cubicBezTo>
                <a:cubicBezTo>
                  <a:pt x="665286" y="3942023"/>
                  <a:pt x="544037" y="3787520"/>
                  <a:pt x="384086" y="3687456"/>
                </a:cubicBezTo>
                <a:close/>
              </a:path>
            </a:pathLst>
          </a:custGeom>
          <a:solidFill>
            <a:srgbClr val="FFFFFF">
              <a:alpha val="40000"/>
            </a:srgbClr>
          </a:solidFill>
          <a:ln w="2471" cap="flat">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lnSpc>
                <a:spcPct val="123000"/>
              </a:lnSpc>
              <a:spcBef>
                <a:spcPts val="600"/>
              </a:spcBef>
              <a:spcAft>
                <a:spcPts val="600"/>
              </a:spcAft>
            </a:pPr>
            <a:endParaRPr lang="en-US" sz="1600"/>
          </a:p>
        </p:txBody>
      </p:sp>
    </p:spTree>
    <p:extLst>
      <p:ext uri="{BB962C8B-B14F-4D97-AF65-F5344CB8AC3E}">
        <p14:creationId xmlns:p14="http://schemas.microsoft.com/office/powerpoint/2010/main" val="2912196794"/>
      </p:ext>
    </p:extLst>
  </p:cSld>
  <p:clrMapOvr>
    <a:masterClrMapping/>
  </p:clrMapOvr>
  <p:hf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Title and Sub-til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11582400" cy="701731"/>
          </a:xfrm>
        </p:spPr>
        <p:txBody>
          <a:bodyPr/>
          <a:lstStyle/>
          <a:p>
            <a:r>
              <a:rPr lang="en-US"/>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9AA7AEB7-DAE7-494D-8796-7E8569532536}" type="datetime1">
              <a:rPr lang="en-US" smtClean="0"/>
              <a:t>9/3/2024</a:t>
            </a:fld>
            <a:endParaRPr lang="en-US"/>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a:xfrm>
            <a:off x="9719988" y="6170673"/>
            <a:ext cx="586986" cy="338328"/>
          </a:xfrm>
          <a:prstGeom prst="rect">
            <a:avLst/>
          </a:prstGeom>
        </p:spPr>
        <p:txBody>
          <a:bodyPr/>
          <a:lstStyle/>
          <a:p>
            <a:fld id="{35EDF84B-C6E0-4237-8292-AD6332EF7C1F}" type="slidenum">
              <a:rPr lang="en-US" smtClean="0"/>
              <a:t>‹#›</a:t>
            </a:fld>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spTree>
    <p:extLst>
      <p:ext uri="{BB962C8B-B14F-4D97-AF65-F5344CB8AC3E}">
        <p14:creationId xmlns:p14="http://schemas.microsoft.com/office/powerpoint/2010/main" val="4168748375"/>
      </p:ext>
    </p:extLst>
  </p:cSld>
  <p:clrMapOvr>
    <a:masterClrMapping/>
  </p:clrMapOvr>
  <p:hf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Title, Sub-title and a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11582400" cy="701731"/>
          </a:xfrm>
        </p:spPr>
        <p:txBody>
          <a:bodyPr/>
          <a:lstStyle/>
          <a:p>
            <a:r>
              <a:rPr lang="en-US"/>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9AA7AEB7-DAE7-494D-8796-7E8569532536}" type="datetime1">
              <a:rPr lang="en-US" smtClean="0"/>
              <a:t>9/3/2024</a:t>
            </a:fld>
            <a:endParaRPr lang="en-US"/>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a:xfrm>
            <a:off x="9719988" y="6170673"/>
            <a:ext cx="586986" cy="338328"/>
          </a:xfrm>
          <a:prstGeom prst="rect">
            <a:avLst/>
          </a:prstGeom>
        </p:spPr>
        <p:txBody>
          <a:bodyPr/>
          <a:lstStyle/>
          <a:p>
            <a:fld id="{35EDF84B-C6E0-4237-8292-AD6332EF7C1F}" type="slidenum">
              <a:rPr lang="en-US" smtClean="0"/>
              <a:t>‹#›</a:t>
            </a:fld>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sp>
        <p:nvSpPr>
          <p:cNvPr id="10" name="Picture Placeholder 6">
            <a:extLst>
              <a:ext uri="{FF2B5EF4-FFF2-40B4-BE49-F238E27FC236}">
                <a16:creationId xmlns:a16="http://schemas.microsoft.com/office/drawing/2014/main" id="{181C5CAE-6039-4CD8-899D-F995448B72D2}"/>
              </a:ext>
            </a:extLst>
          </p:cNvPr>
          <p:cNvSpPr>
            <a:spLocks noGrp="1"/>
          </p:cNvSpPr>
          <p:nvPr>
            <p:ph type="pic" sz="quarter" idx="15"/>
          </p:nvPr>
        </p:nvSpPr>
        <p:spPr>
          <a:xfrm>
            <a:off x="9417571" y="2057400"/>
            <a:ext cx="2469627" cy="3771900"/>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Font typeface="Arial" panose="020B0604020202020204" pitchFamily="34" charset="0"/>
              <a:buNone/>
              <a:defRPr lang="en-US"/>
            </a:lvl1pPr>
          </a:lstStyle>
          <a:p>
            <a:pPr marL="228600" lvl="0" indent="-228600" algn="ctr"/>
            <a:r>
              <a:rPr lang="en-US"/>
              <a:t>Click icon to add picture</a:t>
            </a:r>
          </a:p>
        </p:txBody>
      </p:sp>
    </p:spTree>
    <p:extLst>
      <p:ext uri="{BB962C8B-B14F-4D97-AF65-F5344CB8AC3E}">
        <p14:creationId xmlns:p14="http://schemas.microsoft.com/office/powerpoint/2010/main" val="1320934338"/>
      </p:ext>
    </p:extLst>
  </p:cSld>
  <p:clrMapOvr>
    <a:masterClrMapping/>
  </p:clrMapOvr>
  <p:hf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Picture and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5788152" cy="701731"/>
          </a:xfrm>
        </p:spPr>
        <p:txBody>
          <a:bodyPr/>
          <a:lstStyle>
            <a:lvl1pPr>
              <a:defRPr/>
            </a:lvl1pPr>
          </a:lstStyle>
          <a:p>
            <a:r>
              <a:rPr lang="en-US"/>
              <a:t>SLIDE’S HEADING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9AA7AEB7-DAE7-494D-8796-7E8569532536}" type="datetime1">
              <a:rPr lang="en-US" smtClean="0"/>
              <a:t>9/3/2024</a:t>
            </a:fld>
            <a:endParaRPr lang="en-US"/>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a:xfrm>
            <a:off x="9719988" y="6170673"/>
            <a:ext cx="586986" cy="338328"/>
          </a:xfrm>
          <a:prstGeom prst="rect">
            <a:avLst/>
          </a:prstGeom>
        </p:spPr>
        <p:txBody>
          <a:bodyPr/>
          <a:lstStyle/>
          <a:p>
            <a:fld id="{35EDF84B-C6E0-4237-8292-AD6332EF7C1F}" type="slidenum">
              <a:rPr lang="en-US" smtClean="0"/>
              <a:t>‹#›</a:t>
            </a:fld>
            <a:endParaRPr lang="en-US"/>
          </a:p>
        </p:txBody>
      </p:sp>
      <p:sp>
        <p:nvSpPr>
          <p:cNvPr id="19" name="Text Placeholder 8">
            <a:extLst>
              <a:ext uri="{FF2B5EF4-FFF2-40B4-BE49-F238E27FC236}">
                <a16:creationId xmlns:a16="http://schemas.microsoft.com/office/drawing/2014/main" id="{93BAD73E-AB62-4742-9117-73D1A1AD77C3}"/>
              </a:ext>
            </a:extLst>
          </p:cNvPr>
          <p:cNvSpPr>
            <a:spLocks noGrp="1"/>
          </p:cNvSpPr>
          <p:nvPr>
            <p:ph type="body" sz="quarter" idx="13" hasCustomPrompt="1"/>
          </p:nvPr>
        </p:nvSpPr>
        <p:spPr>
          <a:xfrm>
            <a:off x="304799" y="1031272"/>
            <a:ext cx="5791199" cy="1251699"/>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Do your best to not exceed three lines.</a:t>
            </a:r>
          </a:p>
        </p:txBody>
      </p:sp>
      <p:sp>
        <p:nvSpPr>
          <p:cNvPr id="20" name="Picture Placeholder 6">
            <a:extLst>
              <a:ext uri="{FF2B5EF4-FFF2-40B4-BE49-F238E27FC236}">
                <a16:creationId xmlns:a16="http://schemas.microsoft.com/office/drawing/2014/main" id="{8E81E912-B839-4D85-B263-26B7C475C554}"/>
              </a:ext>
            </a:extLst>
          </p:cNvPr>
          <p:cNvSpPr>
            <a:spLocks noGrp="1"/>
          </p:cNvSpPr>
          <p:nvPr>
            <p:ph type="pic" sz="quarter" idx="15"/>
          </p:nvPr>
        </p:nvSpPr>
        <p:spPr>
          <a:xfrm>
            <a:off x="304800" y="2391515"/>
            <a:ext cx="5791200" cy="3437785"/>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Font typeface="Arial" panose="020B0604020202020204" pitchFamily="34" charset="0"/>
              <a:buNone/>
              <a:defRPr lang="en-US"/>
            </a:lvl1pPr>
          </a:lstStyle>
          <a:p>
            <a:pPr marL="228600" lvl="0" indent="-228600" algn="ctr"/>
            <a:r>
              <a:rPr lang="en-US"/>
              <a:t>Click icon to add picture</a:t>
            </a:r>
          </a:p>
        </p:txBody>
      </p:sp>
    </p:spTree>
    <p:extLst>
      <p:ext uri="{BB962C8B-B14F-4D97-AF65-F5344CB8AC3E}">
        <p14:creationId xmlns:p14="http://schemas.microsoft.com/office/powerpoint/2010/main" val="1864620016"/>
      </p:ext>
    </p:extLst>
  </p:cSld>
  <p:clrMapOvr>
    <a:masterClrMapping/>
  </p:clrMapOvr>
  <p:hf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Social Media - Pictures and Dat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11582400" cy="701731"/>
          </a:xfrm>
        </p:spPr>
        <p:txBody>
          <a:bodyPr/>
          <a:lstStyle/>
          <a:p>
            <a:r>
              <a:rPr lang="en-US"/>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9AA7AEB7-DAE7-494D-8796-7E8569532536}" type="datetime1">
              <a:rPr lang="en-US" smtClean="0"/>
              <a:t>9/3/2024</a:t>
            </a:fld>
            <a:endParaRPr lang="en-US"/>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a:xfrm>
            <a:off x="9719988" y="6170673"/>
            <a:ext cx="586986" cy="338328"/>
          </a:xfrm>
          <a:prstGeom prst="rect">
            <a:avLst/>
          </a:prstGeom>
        </p:spPr>
        <p:txBody>
          <a:bodyPr/>
          <a:lstStyle/>
          <a:p>
            <a:fld id="{35EDF84B-C6E0-4237-8292-AD6332EF7C1F}" type="slidenum">
              <a:rPr lang="en-US" smtClean="0"/>
              <a:t>‹#›</a:t>
            </a:fld>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sp>
        <p:nvSpPr>
          <p:cNvPr id="17" name="Picture Placeholder 6">
            <a:extLst>
              <a:ext uri="{FF2B5EF4-FFF2-40B4-BE49-F238E27FC236}">
                <a16:creationId xmlns:a16="http://schemas.microsoft.com/office/drawing/2014/main" id="{E1A59FBD-C82A-4C52-8A4C-A71F70141DCC}"/>
              </a:ext>
            </a:extLst>
          </p:cNvPr>
          <p:cNvSpPr>
            <a:spLocks noGrp="1"/>
          </p:cNvSpPr>
          <p:nvPr>
            <p:ph type="pic" sz="quarter" idx="15"/>
          </p:nvPr>
        </p:nvSpPr>
        <p:spPr>
          <a:xfrm>
            <a:off x="304800" y="2057400"/>
            <a:ext cx="2584498" cy="2584498"/>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r>
              <a:rPr lang="en-US"/>
              <a:t>Click icon to add picture</a:t>
            </a:r>
          </a:p>
        </p:txBody>
      </p:sp>
      <p:sp>
        <p:nvSpPr>
          <p:cNvPr id="18" name="Picture Placeholder 6">
            <a:extLst>
              <a:ext uri="{FF2B5EF4-FFF2-40B4-BE49-F238E27FC236}">
                <a16:creationId xmlns:a16="http://schemas.microsoft.com/office/drawing/2014/main" id="{CB7EC3FD-1533-4AF8-AA1D-4C511B0A3ABC}"/>
              </a:ext>
            </a:extLst>
          </p:cNvPr>
          <p:cNvSpPr>
            <a:spLocks noGrp="1"/>
          </p:cNvSpPr>
          <p:nvPr>
            <p:ph type="pic" sz="quarter" idx="16"/>
          </p:nvPr>
        </p:nvSpPr>
        <p:spPr>
          <a:xfrm>
            <a:off x="3297614" y="2063887"/>
            <a:ext cx="2584498" cy="2584498"/>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r>
              <a:rPr lang="en-US"/>
              <a:t>Click icon to add picture</a:t>
            </a:r>
          </a:p>
        </p:txBody>
      </p:sp>
      <p:sp>
        <p:nvSpPr>
          <p:cNvPr id="19" name="Picture Placeholder 6">
            <a:extLst>
              <a:ext uri="{FF2B5EF4-FFF2-40B4-BE49-F238E27FC236}">
                <a16:creationId xmlns:a16="http://schemas.microsoft.com/office/drawing/2014/main" id="{AE7A9FB1-400D-4CAA-99DF-4675C3977275}"/>
              </a:ext>
            </a:extLst>
          </p:cNvPr>
          <p:cNvSpPr>
            <a:spLocks noGrp="1"/>
          </p:cNvSpPr>
          <p:nvPr>
            <p:ph type="pic" sz="quarter" idx="17"/>
          </p:nvPr>
        </p:nvSpPr>
        <p:spPr>
          <a:xfrm>
            <a:off x="6296915" y="2063887"/>
            <a:ext cx="2584498" cy="2584498"/>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r>
              <a:rPr lang="en-US"/>
              <a:t>Click icon to add picture</a:t>
            </a:r>
          </a:p>
        </p:txBody>
      </p:sp>
      <p:sp>
        <p:nvSpPr>
          <p:cNvPr id="20" name="Picture Placeholder 6">
            <a:extLst>
              <a:ext uri="{FF2B5EF4-FFF2-40B4-BE49-F238E27FC236}">
                <a16:creationId xmlns:a16="http://schemas.microsoft.com/office/drawing/2014/main" id="{EC9A474B-0150-45E2-BAAE-F9C6BF0B608E}"/>
              </a:ext>
            </a:extLst>
          </p:cNvPr>
          <p:cNvSpPr>
            <a:spLocks noGrp="1"/>
          </p:cNvSpPr>
          <p:nvPr>
            <p:ph type="pic" sz="quarter" idx="18"/>
          </p:nvPr>
        </p:nvSpPr>
        <p:spPr>
          <a:xfrm>
            <a:off x="9296216" y="2063887"/>
            <a:ext cx="2584498" cy="2584498"/>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r>
              <a:rPr lang="en-US"/>
              <a:t>Click icon to add picture</a:t>
            </a:r>
          </a:p>
        </p:txBody>
      </p:sp>
    </p:spTree>
    <p:extLst>
      <p:ext uri="{BB962C8B-B14F-4D97-AF65-F5344CB8AC3E}">
        <p14:creationId xmlns:p14="http://schemas.microsoft.com/office/powerpoint/2010/main" val="3388661072"/>
      </p:ext>
    </p:extLst>
  </p:cSld>
  <p:clrMapOvr>
    <a:masterClrMapping/>
  </p:clrMapOvr>
  <p:hf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Title and Subtitle - Table Chart an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11582400" cy="701731"/>
          </a:xfrm>
        </p:spPr>
        <p:txBody>
          <a:bodyPr/>
          <a:lstStyle/>
          <a:p>
            <a:r>
              <a:rPr lang="en-US"/>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9AA7AEB7-DAE7-494D-8796-7E8569532536}" type="datetime1">
              <a:rPr lang="en-US" smtClean="0"/>
              <a:t>9/3/2024</a:t>
            </a:fld>
            <a:endParaRPr lang="en-US"/>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a:xfrm>
            <a:off x="9719988" y="6170673"/>
            <a:ext cx="586986" cy="338328"/>
          </a:xfrm>
          <a:prstGeom prst="rect">
            <a:avLst/>
          </a:prstGeom>
        </p:spPr>
        <p:txBody>
          <a:bodyPr/>
          <a:lstStyle/>
          <a:p>
            <a:fld id="{35EDF84B-C6E0-4237-8292-AD6332EF7C1F}" type="slidenum">
              <a:rPr lang="en-US" smtClean="0"/>
              <a:t>‹#›</a:t>
            </a:fld>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sp>
        <p:nvSpPr>
          <p:cNvPr id="11" name="Picture Placeholder 6">
            <a:extLst>
              <a:ext uri="{FF2B5EF4-FFF2-40B4-BE49-F238E27FC236}">
                <a16:creationId xmlns:a16="http://schemas.microsoft.com/office/drawing/2014/main" id="{6C82EEC8-190C-4B35-AAD0-CBAF1C0ACFAF}"/>
              </a:ext>
            </a:extLst>
          </p:cNvPr>
          <p:cNvSpPr>
            <a:spLocks noGrp="1"/>
          </p:cNvSpPr>
          <p:nvPr>
            <p:ph type="pic" sz="quarter" idx="15" hasCustomPrompt="1"/>
          </p:nvPr>
        </p:nvSpPr>
        <p:spPr>
          <a:xfrm>
            <a:off x="8132490" y="2057399"/>
            <a:ext cx="3754711" cy="1710013"/>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r>
              <a:rPr lang="en-US"/>
              <a:t>Picture</a:t>
            </a:r>
          </a:p>
        </p:txBody>
      </p:sp>
    </p:spTree>
    <p:extLst>
      <p:ext uri="{BB962C8B-B14F-4D97-AF65-F5344CB8AC3E}">
        <p14:creationId xmlns:p14="http://schemas.microsoft.com/office/powerpoint/2010/main" val="4122854269"/>
      </p:ext>
    </p:extLst>
  </p:cSld>
  <p:clrMapOvr>
    <a:masterClrMapping/>
  </p:clrMapOvr>
  <p:hf hdr="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1_Title and Sub-tilt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83BEAE8-F93C-4D0C-B8D8-2472AE46BB29}"/>
              </a:ext>
            </a:extLst>
          </p:cNvPr>
          <p:cNvSpPr/>
          <p:nvPr/>
        </p:nvSpPr>
        <p:spPr>
          <a:xfrm>
            <a:off x="304800" y="0"/>
            <a:ext cx="5788152" cy="582672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23000"/>
              </a:lnSpc>
              <a:spcBef>
                <a:spcPts val="600"/>
              </a:spcBef>
              <a:spcAft>
                <a:spcPts val="600"/>
              </a:spcAft>
            </a:pPr>
            <a:endParaRPr lang="en-US" sz="1600"/>
          </a:p>
        </p:txBody>
      </p:sp>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639192" y="172857"/>
            <a:ext cx="5122416" cy="701731"/>
          </a:xfrm>
        </p:spPr>
        <p:txBody>
          <a:bodyPr/>
          <a:lstStyle>
            <a:lvl1pPr>
              <a:defRPr>
                <a:solidFill>
                  <a:schemeClr val="bg1"/>
                </a:solidFill>
              </a:defRPr>
            </a:lvl1pPr>
          </a:lstStyle>
          <a:p>
            <a:r>
              <a:rPr lang="en-US"/>
              <a:t>HEADING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9AA7AEB7-DAE7-494D-8796-7E8569532536}" type="datetime1">
              <a:rPr lang="en-US" smtClean="0"/>
              <a:t>9/3/2024</a:t>
            </a:fld>
            <a:endParaRPr lang="en-US"/>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a:xfrm>
            <a:off x="9719988" y="6170673"/>
            <a:ext cx="586986" cy="338328"/>
          </a:xfrm>
          <a:prstGeom prst="rect">
            <a:avLst/>
          </a:prstGeom>
        </p:spPr>
        <p:txBody>
          <a:bodyPr/>
          <a:lstStyle/>
          <a:p>
            <a:fld id="{35EDF84B-C6E0-4237-8292-AD6332EF7C1F}" type="slidenum">
              <a:rPr lang="en-US" smtClean="0"/>
              <a:t>‹#›</a:t>
            </a:fld>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639192" y="1031273"/>
            <a:ext cx="5122416" cy="850392"/>
          </a:xfrm>
        </p:spPr>
        <p:txBody>
          <a:bodyPr>
            <a:noAutofit/>
          </a:bodyPr>
          <a:lstStyle>
            <a:lvl1pPr marL="0" indent="0">
              <a:buNone/>
              <a:defRPr sz="2100">
                <a:solidFill>
                  <a:schemeClr val="bg1"/>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over here. Do your best to not exceed two lines.</a:t>
            </a:r>
          </a:p>
        </p:txBody>
      </p:sp>
      <p:cxnSp>
        <p:nvCxnSpPr>
          <p:cNvPr id="8" name="Straight Connector 7">
            <a:extLst>
              <a:ext uri="{FF2B5EF4-FFF2-40B4-BE49-F238E27FC236}">
                <a16:creationId xmlns:a16="http://schemas.microsoft.com/office/drawing/2014/main" id="{882163AD-4A13-48AB-A487-B47BA230B483}"/>
              </a:ext>
            </a:extLst>
          </p:cNvPr>
          <p:cNvCxnSpPr/>
          <p:nvPr/>
        </p:nvCxnSpPr>
        <p:spPr>
          <a:xfrm>
            <a:off x="716287" y="957194"/>
            <a:ext cx="597962" cy="0"/>
          </a:xfrm>
          <a:prstGeom prst="line">
            <a:avLst/>
          </a:prstGeom>
          <a:ln w="76200">
            <a:solidFill>
              <a:srgbClr val="EC515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6570960"/>
      </p:ext>
    </p:extLst>
  </p:cSld>
  <p:clrMapOvr>
    <a:masterClrMapping/>
  </p:clrMapOvr>
  <p:hf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Laptop Mockup 1">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7000A5D3-CBD7-40DA-B6C6-0106631BE69D}"/>
              </a:ext>
            </a:extLst>
          </p:cNvPr>
          <p:cNvSpPr>
            <a:spLocks noGrp="1"/>
          </p:cNvSpPr>
          <p:nvPr>
            <p:ph type="pic" sz="quarter" idx="14"/>
          </p:nvPr>
        </p:nvSpPr>
        <p:spPr>
          <a:xfrm>
            <a:off x="1034461" y="2494195"/>
            <a:ext cx="4426133" cy="2768600"/>
          </a:xfrm>
          <a:custGeom>
            <a:avLst/>
            <a:gdLst>
              <a:gd name="connsiteX0" fmla="*/ 0 w 4426133"/>
              <a:gd name="connsiteY0" fmla="*/ 0 h 2768600"/>
              <a:gd name="connsiteX1" fmla="*/ 4426133 w 4426133"/>
              <a:gd name="connsiteY1" fmla="*/ 0 h 2768600"/>
              <a:gd name="connsiteX2" fmla="*/ 4426133 w 4426133"/>
              <a:gd name="connsiteY2" fmla="*/ 2768600 h 2768600"/>
              <a:gd name="connsiteX3" fmla="*/ 0 w 4426133"/>
              <a:gd name="connsiteY3" fmla="*/ 2768600 h 2768600"/>
            </a:gdLst>
            <a:ahLst/>
            <a:cxnLst>
              <a:cxn ang="0">
                <a:pos x="connsiteX0" y="connsiteY0"/>
              </a:cxn>
              <a:cxn ang="0">
                <a:pos x="connsiteX1" y="connsiteY1"/>
              </a:cxn>
              <a:cxn ang="0">
                <a:pos x="connsiteX2" y="connsiteY2"/>
              </a:cxn>
              <a:cxn ang="0">
                <a:pos x="connsiteX3" y="connsiteY3"/>
              </a:cxn>
            </a:cxnLst>
            <a:rect l="l" t="t" r="r" b="b"/>
            <a:pathLst>
              <a:path w="4426133" h="2768600">
                <a:moveTo>
                  <a:pt x="0" y="0"/>
                </a:moveTo>
                <a:lnTo>
                  <a:pt x="4426133" y="0"/>
                </a:lnTo>
                <a:lnTo>
                  <a:pt x="4426133" y="2768600"/>
                </a:lnTo>
                <a:lnTo>
                  <a:pt x="0" y="2768600"/>
                </a:lnTo>
                <a:close/>
              </a:path>
            </a:pathLst>
          </a:custGeom>
          <a:gradFill>
            <a:gsLst>
              <a:gs pos="0">
                <a:schemeClr val="accent5">
                  <a:lumMod val="20000"/>
                  <a:lumOff val="80000"/>
                </a:schemeClr>
              </a:gs>
              <a:gs pos="72000">
                <a:schemeClr val="accent5">
                  <a:lumMod val="40000"/>
                  <a:lumOff val="60000"/>
                </a:schemeClr>
              </a:gs>
            </a:gsLst>
            <a:lin ang="2700000" scaled="1"/>
          </a:gradFill>
        </p:spPr>
        <p:txBody>
          <a:bodyPr wrap="square" anchor="ctr">
            <a:noAutofit/>
          </a:bodyPr>
          <a:lstStyle>
            <a:lvl1pPr marL="0" indent="0" algn="ctr">
              <a:buNone/>
              <a:defRPr/>
            </a:lvl1pPr>
          </a:lstStyle>
          <a:p>
            <a:r>
              <a:rPr lang="en-US"/>
              <a:t>Click icon to add picture</a:t>
            </a:r>
          </a:p>
        </p:txBody>
      </p:sp>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11582400" cy="701731"/>
          </a:xfrm>
        </p:spPr>
        <p:txBody>
          <a:bodyPr/>
          <a:lstStyle/>
          <a:p>
            <a:r>
              <a:rPr lang="en-US"/>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9AA7AEB7-DAE7-494D-8796-7E8569532536}" type="datetime1">
              <a:rPr lang="en-US" smtClean="0"/>
              <a:t>9/3/2024</a:t>
            </a:fld>
            <a:endParaRPr lang="en-US"/>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a:xfrm>
            <a:off x="9719988" y="6170673"/>
            <a:ext cx="586986" cy="338328"/>
          </a:xfrm>
          <a:prstGeom prst="rect">
            <a:avLst/>
          </a:prstGeom>
        </p:spPr>
        <p:txBody>
          <a:bodyPr/>
          <a:lstStyle/>
          <a:p>
            <a:fld id="{35EDF84B-C6E0-4237-8292-AD6332EF7C1F}" type="slidenum">
              <a:rPr lang="en-US" smtClean="0"/>
              <a:t>‹#›</a:t>
            </a:fld>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spTree>
    <p:extLst>
      <p:ext uri="{BB962C8B-B14F-4D97-AF65-F5344CB8AC3E}">
        <p14:creationId xmlns:p14="http://schemas.microsoft.com/office/powerpoint/2010/main" val="2628561023"/>
      </p:ext>
    </p:extLst>
  </p:cSld>
  <p:clrMapOvr>
    <a:masterClrMapping/>
  </p:clrMapOvr>
  <p:hf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Desktop Mockup">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7E73281B-957A-4450-932A-7935A2D2C5C2}"/>
              </a:ext>
            </a:extLst>
          </p:cNvPr>
          <p:cNvSpPr>
            <a:spLocks noGrp="1"/>
          </p:cNvSpPr>
          <p:nvPr>
            <p:ph type="pic" sz="quarter" idx="14"/>
          </p:nvPr>
        </p:nvSpPr>
        <p:spPr>
          <a:xfrm>
            <a:off x="3848100" y="2255520"/>
            <a:ext cx="4495800" cy="2567940"/>
          </a:xfrm>
          <a:custGeom>
            <a:avLst/>
            <a:gdLst>
              <a:gd name="connsiteX0" fmla="*/ 0 w 4495800"/>
              <a:gd name="connsiteY0" fmla="*/ 0 h 2567940"/>
              <a:gd name="connsiteX1" fmla="*/ 4495800 w 4495800"/>
              <a:gd name="connsiteY1" fmla="*/ 0 h 2567940"/>
              <a:gd name="connsiteX2" fmla="*/ 4495800 w 4495800"/>
              <a:gd name="connsiteY2" fmla="*/ 2567940 h 2567940"/>
              <a:gd name="connsiteX3" fmla="*/ 0 w 4495800"/>
              <a:gd name="connsiteY3" fmla="*/ 2567940 h 2567940"/>
            </a:gdLst>
            <a:ahLst/>
            <a:cxnLst>
              <a:cxn ang="0">
                <a:pos x="connsiteX0" y="connsiteY0"/>
              </a:cxn>
              <a:cxn ang="0">
                <a:pos x="connsiteX1" y="connsiteY1"/>
              </a:cxn>
              <a:cxn ang="0">
                <a:pos x="connsiteX2" y="connsiteY2"/>
              </a:cxn>
              <a:cxn ang="0">
                <a:pos x="connsiteX3" y="connsiteY3"/>
              </a:cxn>
            </a:cxnLst>
            <a:rect l="l" t="t" r="r" b="b"/>
            <a:pathLst>
              <a:path w="4495800" h="2567940">
                <a:moveTo>
                  <a:pt x="0" y="0"/>
                </a:moveTo>
                <a:lnTo>
                  <a:pt x="4495800" y="0"/>
                </a:lnTo>
                <a:lnTo>
                  <a:pt x="4495800" y="2567940"/>
                </a:lnTo>
                <a:lnTo>
                  <a:pt x="0" y="2567940"/>
                </a:lnTo>
                <a:close/>
              </a:path>
            </a:pathLst>
          </a:custGeom>
          <a:gradFill>
            <a:gsLst>
              <a:gs pos="0">
                <a:schemeClr val="accent5">
                  <a:lumMod val="20000"/>
                  <a:lumOff val="80000"/>
                </a:schemeClr>
              </a:gs>
              <a:gs pos="72000">
                <a:schemeClr val="accent5">
                  <a:lumMod val="40000"/>
                  <a:lumOff val="60000"/>
                </a:schemeClr>
              </a:gs>
            </a:gsLst>
            <a:lin ang="2700000" scaled="1"/>
          </a:gradFill>
        </p:spPr>
        <p:txBody>
          <a:bodyPr wrap="square" anchor="ctr">
            <a:noAutofit/>
          </a:bodyPr>
          <a:lstStyle>
            <a:lvl1pPr marL="0" indent="0" algn="ctr">
              <a:buNone/>
              <a:defRPr/>
            </a:lvl1pPr>
          </a:lstStyle>
          <a:p>
            <a:r>
              <a:rPr lang="en-US"/>
              <a:t>Click icon to add picture</a:t>
            </a:r>
          </a:p>
        </p:txBody>
      </p:sp>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11582400" cy="701731"/>
          </a:xfrm>
        </p:spPr>
        <p:txBody>
          <a:bodyPr/>
          <a:lstStyle/>
          <a:p>
            <a:r>
              <a:rPr lang="en-US"/>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9AA7AEB7-DAE7-494D-8796-7E8569532536}" type="datetime1">
              <a:rPr lang="en-US" smtClean="0"/>
              <a:t>9/3/2024</a:t>
            </a:fld>
            <a:endParaRPr lang="en-US"/>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a:xfrm>
            <a:off x="9719988" y="6170673"/>
            <a:ext cx="586986" cy="338328"/>
          </a:xfrm>
          <a:prstGeom prst="rect">
            <a:avLst/>
          </a:prstGeom>
        </p:spPr>
        <p:txBody>
          <a:bodyPr/>
          <a:lstStyle/>
          <a:p>
            <a:fld id="{35EDF84B-C6E0-4237-8292-AD6332EF7C1F}" type="slidenum">
              <a:rPr lang="en-US" smtClean="0"/>
              <a:t>‹#›</a:t>
            </a:fld>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spTree>
    <p:extLst>
      <p:ext uri="{BB962C8B-B14F-4D97-AF65-F5344CB8AC3E}">
        <p14:creationId xmlns:p14="http://schemas.microsoft.com/office/powerpoint/2010/main" val="931240330"/>
      </p:ext>
    </p:extLst>
  </p:cSld>
  <p:clrMapOvr>
    <a:masterClrMapping/>
  </p:clrMapOvr>
  <p:hf hdr="0" ftr="0" dt="0"/>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p:cSld name="Laptop Contrast">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7D3379F5-E8B4-4D18-AFEB-0F1C1FD066AD}"/>
              </a:ext>
            </a:extLst>
          </p:cNvPr>
          <p:cNvSpPr>
            <a:spLocks noGrp="1"/>
          </p:cNvSpPr>
          <p:nvPr>
            <p:ph type="pic" sz="quarter" idx="13"/>
          </p:nvPr>
        </p:nvSpPr>
        <p:spPr>
          <a:xfrm>
            <a:off x="585790" y="959254"/>
            <a:ext cx="6406935" cy="4007616"/>
          </a:xfrm>
          <a:custGeom>
            <a:avLst/>
            <a:gdLst>
              <a:gd name="connsiteX0" fmla="*/ 0 w 6406935"/>
              <a:gd name="connsiteY0" fmla="*/ 0 h 4007616"/>
              <a:gd name="connsiteX1" fmla="*/ 6406935 w 6406935"/>
              <a:gd name="connsiteY1" fmla="*/ 0 h 4007616"/>
              <a:gd name="connsiteX2" fmla="*/ 6406935 w 6406935"/>
              <a:gd name="connsiteY2" fmla="*/ 4007616 h 4007616"/>
              <a:gd name="connsiteX3" fmla="*/ 0 w 6406935"/>
              <a:gd name="connsiteY3" fmla="*/ 4007616 h 4007616"/>
            </a:gdLst>
            <a:ahLst/>
            <a:cxnLst>
              <a:cxn ang="0">
                <a:pos x="connsiteX0" y="connsiteY0"/>
              </a:cxn>
              <a:cxn ang="0">
                <a:pos x="connsiteX1" y="connsiteY1"/>
              </a:cxn>
              <a:cxn ang="0">
                <a:pos x="connsiteX2" y="connsiteY2"/>
              </a:cxn>
              <a:cxn ang="0">
                <a:pos x="connsiteX3" y="connsiteY3"/>
              </a:cxn>
            </a:cxnLst>
            <a:rect l="l" t="t" r="r" b="b"/>
            <a:pathLst>
              <a:path w="6406935" h="4007616">
                <a:moveTo>
                  <a:pt x="0" y="0"/>
                </a:moveTo>
                <a:lnTo>
                  <a:pt x="6406935" y="0"/>
                </a:lnTo>
                <a:lnTo>
                  <a:pt x="6406935" y="4007616"/>
                </a:lnTo>
                <a:lnTo>
                  <a:pt x="0" y="4007616"/>
                </a:lnTo>
                <a:close/>
              </a:path>
            </a:pathLst>
          </a:custGeom>
          <a:gradFill>
            <a:gsLst>
              <a:gs pos="0">
                <a:schemeClr val="accent5">
                  <a:lumMod val="20000"/>
                  <a:lumOff val="80000"/>
                </a:schemeClr>
              </a:gs>
              <a:gs pos="72000">
                <a:schemeClr val="accent5">
                  <a:lumMod val="40000"/>
                  <a:lumOff val="60000"/>
                </a:schemeClr>
              </a:gs>
            </a:gsLst>
            <a:lin ang="2700000" scaled="1"/>
          </a:gradFill>
        </p:spPr>
        <p:txBody>
          <a:bodyPr wrap="square" anchor="ctr">
            <a:noAutofit/>
          </a:bodyPr>
          <a:lstStyle>
            <a:lvl1pPr marL="0" indent="0" algn="ctr">
              <a:buNone/>
              <a:defRPr/>
            </a:lvl1pPr>
          </a:lstStyle>
          <a:p>
            <a:r>
              <a:rPr lang="en-US"/>
              <a:t>Click icon to add picture</a:t>
            </a:r>
          </a:p>
        </p:txBody>
      </p:sp>
      <p:grpSp>
        <p:nvGrpSpPr>
          <p:cNvPr id="5" name="Group 4">
            <a:extLst>
              <a:ext uri="{FF2B5EF4-FFF2-40B4-BE49-F238E27FC236}">
                <a16:creationId xmlns:a16="http://schemas.microsoft.com/office/drawing/2014/main" id="{AD804BB7-23CE-4D0D-BED9-76340ED3117D}"/>
              </a:ext>
            </a:extLst>
          </p:cNvPr>
          <p:cNvGrpSpPr/>
          <p:nvPr/>
        </p:nvGrpSpPr>
        <p:grpSpPr>
          <a:xfrm>
            <a:off x="304801" y="6126480"/>
            <a:ext cx="11582400" cy="426715"/>
            <a:chOff x="304801" y="6126480"/>
            <a:chExt cx="11582400" cy="426715"/>
          </a:xfrm>
        </p:grpSpPr>
        <p:sp>
          <p:nvSpPr>
            <p:cNvPr id="6" name="Rectangle 5">
              <a:extLst>
                <a:ext uri="{FF2B5EF4-FFF2-40B4-BE49-F238E27FC236}">
                  <a16:creationId xmlns:a16="http://schemas.microsoft.com/office/drawing/2014/main" id="{CEFFC64D-F2EF-43F6-B0C4-9614C5AC3E79}"/>
                </a:ext>
              </a:extLst>
            </p:cNvPr>
            <p:cNvSpPr/>
            <p:nvPr/>
          </p:nvSpPr>
          <p:spPr>
            <a:xfrm>
              <a:off x="304801" y="6126480"/>
              <a:ext cx="11582400" cy="426715"/>
            </a:xfrm>
            <a:prstGeom prst="rect">
              <a:avLst/>
            </a:prstGeom>
            <a:solidFill>
              <a:srgbClr val="1A49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Graphic 6">
              <a:extLst>
                <a:ext uri="{FF2B5EF4-FFF2-40B4-BE49-F238E27FC236}">
                  <a16:creationId xmlns:a16="http://schemas.microsoft.com/office/drawing/2014/main" id="{14E35AC8-6A53-4C18-91F6-B3FD147E3FD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818536" y="6181797"/>
              <a:ext cx="744012" cy="316080"/>
            </a:xfrm>
            <a:prstGeom prst="rect">
              <a:avLst/>
            </a:prstGeom>
          </p:spPr>
        </p:pic>
        <p:cxnSp>
          <p:nvCxnSpPr>
            <p:cNvPr id="8" name="Straight Connector 7">
              <a:extLst>
                <a:ext uri="{FF2B5EF4-FFF2-40B4-BE49-F238E27FC236}">
                  <a16:creationId xmlns:a16="http://schemas.microsoft.com/office/drawing/2014/main" id="{01DE9EEA-05BA-4CFC-9DED-CB90365BA0A5}"/>
                </a:ext>
              </a:extLst>
            </p:cNvPr>
            <p:cNvCxnSpPr>
              <a:cxnSpLocks/>
            </p:cNvCxnSpPr>
            <p:nvPr/>
          </p:nvCxnSpPr>
          <p:spPr>
            <a:xfrm>
              <a:off x="10490857"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A09199C-FAAA-4E68-A512-C7652A2FACC3}"/>
                </a:ext>
              </a:extLst>
            </p:cNvPr>
            <p:cNvCxnSpPr>
              <a:cxnSpLocks/>
            </p:cNvCxnSpPr>
            <p:nvPr/>
          </p:nvCxnSpPr>
          <p:spPr>
            <a:xfrm>
              <a:off x="9523015"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grpSp>
      <p:sp>
        <p:nvSpPr>
          <p:cNvPr id="2" name="Date Placeholder 1">
            <a:extLst>
              <a:ext uri="{FF2B5EF4-FFF2-40B4-BE49-F238E27FC236}">
                <a16:creationId xmlns:a16="http://schemas.microsoft.com/office/drawing/2014/main" id="{541E0404-1886-4A51-A3DF-16EBBC2C6C7F}"/>
              </a:ext>
            </a:extLst>
          </p:cNvPr>
          <p:cNvSpPr>
            <a:spLocks noGrp="1"/>
          </p:cNvSpPr>
          <p:nvPr>
            <p:ph type="dt" sz="half" idx="10"/>
          </p:nvPr>
        </p:nvSpPr>
        <p:spPr/>
        <p:txBody>
          <a:bodyPr/>
          <a:lstStyle/>
          <a:p>
            <a:fld id="{9AA7AEB7-DAE7-494D-8796-7E8569532536}" type="datetime1">
              <a:rPr lang="en-US" smtClean="0"/>
              <a:t>9/3/2024</a:t>
            </a:fld>
            <a:endParaRPr lang="en-US"/>
          </a:p>
        </p:txBody>
      </p:sp>
      <p:sp>
        <p:nvSpPr>
          <p:cNvPr id="3" name="Footer Placeholder 2">
            <a:extLst>
              <a:ext uri="{FF2B5EF4-FFF2-40B4-BE49-F238E27FC236}">
                <a16:creationId xmlns:a16="http://schemas.microsoft.com/office/drawing/2014/main" id="{45E7757F-229C-4082-AC04-8AFC6341E5E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0B9162F-D10A-44C6-8C5D-0D86283BB4E3}"/>
              </a:ext>
            </a:extLst>
          </p:cNvPr>
          <p:cNvSpPr>
            <a:spLocks noGrp="1"/>
          </p:cNvSpPr>
          <p:nvPr>
            <p:ph type="sldNum" sz="quarter" idx="12"/>
          </p:nvPr>
        </p:nvSpPr>
        <p:spPr>
          <a:xfrm>
            <a:off x="9719988" y="6170673"/>
            <a:ext cx="586986" cy="338328"/>
          </a:xfrm>
          <a:prstGeom prst="rect">
            <a:avLst/>
          </a:prstGeom>
        </p:spPr>
        <p:txBody>
          <a:bodyPr/>
          <a:lstStyle/>
          <a:p>
            <a:fld id="{35EDF84B-C6E0-4237-8292-AD6332EF7C1F}" type="slidenum">
              <a:rPr lang="en-US" smtClean="0"/>
              <a:t>‹#›</a:t>
            </a:fld>
            <a:endParaRPr lang="en-US"/>
          </a:p>
        </p:txBody>
      </p:sp>
    </p:spTree>
    <p:extLst>
      <p:ext uri="{BB962C8B-B14F-4D97-AF65-F5344CB8AC3E}">
        <p14:creationId xmlns:p14="http://schemas.microsoft.com/office/powerpoint/2010/main" val="3348382279"/>
      </p:ext>
    </p:extLst>
  </p:cSld>
  <p:clrMapOvr>
    <a:masterClrMapping/>
  </p:clrMapOvr>
  <p:hf hdr="0" ftr="0" dt="0"/>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p:cSld name="Phone Contrast">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4C12B0C2-6102-4D4C-8F14-801B3A57894B}"/>
              </a:ext>
            </a:extLst>
          </p:cNvPr>
          <p:cNvSpPr>
            <a:spLocks noGrp="1"/>
          </p:cNvSpPr>
          <p:nvPr>
            <p:ph type="pic" sz="quarter" idx="14"/>
          </p:nvPr>
        </p:nvSpPr>
        <p:spPr>
          <a:xfrm>
            <a:off x="1817489" y="443883"/>
            <a:ext cx="2445150" cy="5191215"/>
          </a:xfrm>
          <a:custGeom>
            <a:avLst/>
            <a:gdLst>
              <a:gd name="connsiteX0" fmla="*/ 0 w 2445150"/>
              <a:gd name="connsiteY0" fmla="*/ 0 h 5191215"/>
              <a:gd name="connsiteX1" fmla="*/ 2445150 w 2445150"/>
              <a:gd name="connsiteY1" fmla="*/ 0 h 5191215"/>
              <a:gd name="connsiteX2" fmla="*/ 2445150 w 2445150"/>
              <a:gd name="connsiteY2" fmla="*/ 5191215 h 5191215"/>
              <a:gd name="connsiteX3" fmla="*/ 0 w 2445150"/>
              <a:gd name="connsiteY3" fmla="*/ 5191215 h 5191215"/>
            </a:gdLst>
            <a:ahLst/>
            <a:cxnLst>
              <a:cxn ang="0">
                <a:pos x="connsiteX0" y="connsiteY0"/>
              </a:cxn>
              <a:cxn ang="0">
                <a:pos x="connsiteX1" y="connsiteY1"/>
              </a:cxn>
              <a:cxn ang="0">
                <a:pos x="connsiteX2" y="connsiteY2"/>
              </a:cxn>
              <a:cxn ang="0">
                <a:pos x="connsiteX3" y="connsiteY3"/>
              </a:cxn>
            </a:cxnLst>
            <a:rect l="l" t="t" r="r" b="b"/>
            <a:pathLst>
              <a:path w="2445150" h="5191215">
                <a:moveTo>
                  <a:pt x="0" y="0"/>
                </a:moveTo>
                <a:lnTo>
                  <a:pt x="2445150" y="0"/>
                </a:lnTo>
                <a:lnTo>
                  <a:pt x="2445150" y="5191215"/>
                </a:lnTo>
                <a:lnTo>
                  <a:pt x="0" y="5191215"/>
                </a:lnTo>
                <a:close/>
              </a:path>
            </a:pathLst>
          </a:custGeom>
          <a:gradFill>
            <a:gsLst>
              <a:gs pos="0">
                <a:schemeClr val="accent5">
                  <a:lumMod val="20000"/>
                  <a:lumOff val="80000"/>
                </a:schemeClr>
              </a:gs>
              <a:gs pos="72000">
                <a:schemeClr val="accent5">
                  <a:lumMod val="40000"/>
                  <a:lumOff val="60000"/>
                </a:schemeClr>
              </a:gs>
            </a:gsLst>
            <a:lin ang="2700000" scaled="1"/>
          </a:gradFill>
        </p:spPr>
        <p:txBody>
          <a:bodyPr wrap="square" anchor="ctr">
            <a:noAutofit/>
          </a:bodyPr>
          <a:lstStyle>
            <a:lvl1pPr marL="0" indent="0" algn="ctr">
              <a:buNone/>
              <a:defRPr/>
            </a:lvl1pPr>
          </a:lstStyle>
          <a:p>
            <a:r>
              <a:rPr lang="en-US"/>
              <a:t>Click icon to add picture</a:t>
            </a:r>
          </a:p>
        </p:txBody>
      </p:sp>
      <p:cxnSp>
        <p:nvCxnSpPr>
          <p:cNvPr id="8" name="Straight Connector 7">
            <a:extLst>
              <a:ext uri="{FF2B5EF4-FFF2-40B4-BE49-F238E27FC236}">
                <a16:creationId xmlns:a16="http://schemas.microsoft.com/office/drawing/2014/main" id="{F5552D79-A0ED-46F2-B952-9312641222F3}"/>
              </a:ext>
            </a:extLst>
          </p:cNvPr>
          <p:cNvCxnSpPr/>
          <p:nvPr/>
        </p:nvCxnSpPr>
        <p:spPr>
          <a:xfrm>
            <a:off x="6096000" y="957194"/>
            <a:ext cx="597962" cy="0"/>
          </a:xfrm>
          <a:prstGeom prst="line">
            <a:avLst/>
          </a:prstGeom>
          <a:ln w="76200">
            <a:solidFill>
              <a:srgbClr val="EC5153"/>
            </a:solidFill>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A724727F-8E60-4DE9-9156-70DF0E1249E7}"/>
              </a:ext>
            </a:extLst>
          </p:cNvPr>
          <p:cNvGrpSpPr/>
          <p:nvPr/>
        </p:nvGrpSpPr>
        <p:grpSpPr>
          <a:xfrm>
            <a:off x="304801" y="6126480"/>
            <a:ext cx="11582400" cy="426715"/>
            <a:chOff x="304801" y="6126480"/>
            <a:chExt cx="11582400" cy="426715"/>
          </a:xfrm>
        </p:grpSpPr>
        <p:sp>
          <p:nvSpPr>
            <p:cNvPr id="11" name="Rectangle 10">
              <a:extLst>
                <a:ext uri="{FF2B5EF4-FFF2-40B4-BE49-F238E27FC236}">
                  <a16:creationId xmlns:a16="http://schemas.microsoft.com/office/drawing/2014/main" id="{11AFCAE8-E49C-46FA-9098-87740AA47818}"/>
                </a:ext>
              </a:extLst>
            </p:cNvPr>
            <p:cNvSpPr/>
            <p:nvPr/>
          </p:nvSpPr>
          <p:spPr>
            <a:xfrm>
              <a:off x="304801" y="6126480"/>
              <a:ext cx="11582400" cy="426715"/>
            </a:xfrm>
            <a:prstGeom prst="rect">
              <a:avLst/>
            </a:prstGeom>
            <a:solidFill>
              <a:srgbClr val="1A49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Graphic 11">
              <a:extLst>
                <a:ext uri="{FF2B5EF4-FFF2-40B4-BE49-F238E27FC236}">
                  <a16:creationId xmlns:a16="http://schemas.microsoft.com/office/drawing/2014/main" id="{937E0768-65F7-4B01-804B-BCAE95941F6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818536" y="6181797"/>
              <a:ext cx="744012" cy="316080"/>
            </a:xfrm>
            <a:prstGeom prst="rect">
              <a:avLst/>
            </a:prstGeom>
          </p:spPr>
        </p:pic>
        <p:cxnSp>
          <p:nvCxnSpPr>
            <p:cNvPr id="13" name="Straight Connector 12">
              <a:extLst>
                <a:ext uri="{FF2B5EF4-FFF2-40B4-BE49-F238E27FC236}">
                  <a16:creationId xmlns:a16="http://schemas.microsoft.com/office/drawing/2014/main" id="{24C72F61-0E5D-4E32-B81A-FC7789364908}"/>
                </a:ext>
              </a:extLst>
            </p:cNvPr>
            <p:cNvCxnSpPr>
              <a:cxnSpLocks/>
            </p:cNvCxnSpPr>
            <p:nvPr/>
          </p:nvCxnSpPr>
          <p:spPr>
            <a:xfrm>
              <a:off x="10490857"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5B68235-C101-4417-947B-BE53725C557F}"/>
                </a:ext>
              </a:extLst>
            </p:cNvPr>
            <p:cNvCxnSpPr>
              <a:cxnSpLocks/>
            </p:cNvCxnSpPr>
            <p:nvPr/>
          </p:nvCxnSpPr>
          <p:spPr>
            <a:xfrm>
              <a:off x="9523015"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5909552" y="172857"/>
            <a:ext cx="5977647" cy="701731"/>
          </a:xfrm>
        </p:spPr>
        <p:txBody>
          <a:bodyPr/>
          <a:lstStyle>
            <a:lvl1pPr>
              <a:defRPr/>
            </a:lvl1pPr>
          </a:lstStyle>
          <a:p>
            <a:r>
              <a:rPr lang="en-US"/>
              <a:t>SLIDE’S HEADER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9AA7AEB7-DAE7-494D-8796-7E8569532536}" type="datetime1">
              <a:rPr lang="en-US" smtClean="0"/>
              <a:t>9/3/2024</a:t>
            </a:fld>
            <a:endParaRPr lang="en-US"/>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a:xfrm>
            <a:off x="9719988" y="6170673"/>
            <a:ext cx="586986" cy="338328"/>
          </a:xfrm>
          <a:prstGeom prst="rect">
            <a:avLst/>
          </a:prstGeom>
        </p:spPr>
        <p:txBody>
          <a:bodyPr/>
          <a:lstStyle/>
          <a:p>
            <a:fld id="{35EDF84B-C6E0-4237-8292-AD6332EF7C1F}" type="slidenum">
              <a:rPr lang="en-US" smtClean="0"/>
              <a:t>‹#›</a:t>
            </a:fld>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5909552" y="1031273"/>
            <a:ext cx="5977647"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Do your best to not exceed two lines.</a:t>
            </a:r>
          </a:p>
        </p:txBody>
      </p:sp>
    </p:spTree>
    <p:extLst>
      <p:ext uri="{BB962C8B-B14F-4D97-AF65-F5344CB8AC3E}">
        <p14:creationId xmlns:p14="http://schemas.microsoft.com/office/powerpoint/2010/main" val="1161927991"/>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Transition 3">
    <p:spTree>
      <p:nvGrpSpPr>
        <p:cNvPr id="1" name=""/>
        <p:cNvGrpSpPr/>
        <p:nvPr/>
      </p:nvGrpSpPr>
      <p:grpSpPr>
        <a:xfrm>
          <a:off x="0" y="0"/>
          <a:ext cx="0" cy="0"/>
          <a:chOff x="0" y="0"/>
          <a:chExt cx="0" cy="0"/>
        </a:xfrm>
      </p:grpSpPr>
      <p:sp>
        <p:nvSpPr>
          <p:cNvPr id="12" name="Прямоугольник 28">
            <a:extLst>
              <a:ext uri="{FF2B5EF4-FFF2-40B4-BE49-F238E27FC236}">
                <a16:creationId xmlns:a16="http://schemas.microsoft.com/office/drawing/2014/main" id="{88B42F85-A718-4224-9501-A2799D699649}"/>
              </a:ext>
            </a:extLst>
          </p:cNvPr>
          <p:cNvSpPr/>
          <p:nvPr/>
        </p:nvSpPr>
        <p:spPr>
          <a:xfrm>
            <a:off x="304800" y="304800"/>
            <a:ext cx="11582400" cy="6248400"/>
          </a:xfrm>
          <a:prstGeom prst="rect">
            <a:avLst/>
          </a:prstGeom>
          <a:solidFill>
            <a:srgbClr val="8FB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3737DD"/>
              </a:solidFill>
              <a:effectLst/>
              <a:uLnTx/>
              <a:uFillTx/>
              <a:latin typeface="Calibri" panose="020F0502020204030204"/>
              <a:ea typeface="+mn-ea"/>
              <a:cs typeface="+mn-cs"/>
            </a:endParaRPr>
          </a:p>
        </p:txBody>
      </p:sp>
      <p:cxnSp>
        <p:nvCxnSpPr>
          <p:cNvPr id="13" name="Straight Connector 12">
            <a:extLst>
              <a:ext uri="{FF2B5EF4-FFF2-40B4-BE49-F238E27FC236}">
                <a16:creationId xmlns:a16="http://schemas.microsoft.com/office/drawing/2014/main" id="{3399050D-984C-4E19-9E1A-4CD292383A0D}"/>
              </a:ext>
            </a:extLst>
          </p:cNvPr>
          <p:cNvCxnSpPr/>
          <p:nvPr/>
        </p:nvCxnSpPr>
        <p:spPr>
          <a:xfrm>
            <a:off x="5797019" y="3429000"/>
            <a:ext cx="597962" cy="0"/>
          </a:xfrm>
          <a:prstGeom prst="line">
            <a:avLst/>
          </a:prstGeom>
          <a:ln w="76200">
            <a:solidFill>
              <a:srgbClr val="FFC707"/>
            </a:solidFill>
          </a:ln>
        </p:spPr>
        <p:style>
          <a:lnRef idx="1">
            <a:schemeClr val="accent1"/>
          </a:lnRef>
          <a:fillRef idx="0">
            <a:schemeClr val="accent1"/>
          </a:fillRef>
          <a:effectRef idx="0">
            <a:schemeClr val="accent1"/>
          </a:effectRef>
          <a:fontRef idx="minor">
            <a:schemeClr val="tx1"/>
          </a:fontRef>
        </p:style>
      </p:cxnSp>
      <p:sp>
        <p:nvSpPr>
          <p:cNvPr id="23" name="Прямоугольник 11">
            <a:extLst>
              <a:ext uri="{FF2B5EF4-FFF2-40B4-BE49-F238E27FC236}">
                <a16:creationId xmlns:a16="http://schemas.microsoft.com/office/drawing/2014/main" id="{1EBAECF7-164D-4419-B7CB-E458C2AC3121}"/>
              </a:ext>
            </a:extLst>
          </p:cNvPr>
          <p:cNvSpPr/>
          <p:nvPr/>
        </p:nvSpPr>
        <p:spPr>
          <a:xfrm>
            <a:off x="5639445" y="5895975"/>
            <a:ext cx="913111" cy="413727"/>
          </a:xfrm>
          <a:prstGeom prst="rect">
            <a:avLst/>
          </a:prstGeom>
          <a:solidFill>
            <a:srgbClr val="FFC7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4" name="Graphic 23">
            <a:extLst>
              <a:ext uri="{FF2B5EF4-FFF2-40B4-BE49-F238E27FC236}">
                <a16:creationId xmlns:a16="http://schemas.microsoft.com/office/drawing/2014/main" id="{3FED0EC0-A31A-4FFB-823C-FF0072D8F49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723994" y="5944798"/>
            <a:ext cx="744012" cy="316080"/>
          </a:xfrm>
          <a:prstGeom prst="rect">
            <a:avLst/>
          </a:prstGeom>
        </p:spPr>
      </p:pic>
      <p:sp>
        <p:nvSpPr>
          <p:cNvPr id="2" name="Title 1">
            <a:extLst>
              <a:ext uri="{FF2B5EF4-FFF2-40B4-BE49-F238E27FC236}">
                <a16:creationId xmlns:a16="http://schemas.microsoft.com/office/drawing/2014/main" id="{9D8BD7FE-5910-4840-9838-A66DCA5ABA9A}"/>
              </a:ext>
            </a:extLst>
          </p:cNvPr>
          <p:cNvSpPr>
            <a:spLocks noGrp="1"/>
          </p:cNvSpPr>
          <p:nvPr>
            <p:ph type="title" hasCustomPrompt="1"/>
          </p:nvPr>
        </p:nvSpPr>
        <p:spPr>
          <a:xfrm>
            <a:off x="3561397" y="1822430"/>
            <a:ext cx="5074920" cy="1311128"/>
          </a:xfrm>
        </p:spPr>
        <p:txBody>
          <a:bodyPr anchor="t"/>
          <a:lstStyle>
            <a:lvl1pPr algn="ctr">
              <a:defRPr sz="4400">
                <a:solidFill>
                  <a:schemeClr val="bg1"/>
                </a:solidFill>
              </a:defRPr>
            </a:lvl1pPr>
          </a:lstStyle>
          <a:p>
            <a:r>
              <a:rPr lang="en-US"/>
              <a:t>YOUR TRANSITION’S TITLE GOES HERE</a:t>
            </a:r>
          </a:p>
        </p:txBody>
      </p:sp>
      <p:sp>
        <p:nvSpPr>
          <p:cNvPr id="3" name="Text Placeholder 2">
            <a:extLst>
              <a:ext uri="{FF2B5EF4-FFF2-40B4-BE49-F238E27FC236}">
                <a16:creationId xmlns:a16="http://schemas.microsoft.com/office/drawing/2014/main" id="{FB0323D5-16CF-4643-8ED4-144A2183D006}"/>
              </a:ext>
            </a:extLst>
          </p:cNvPr>
          <p:cNvSpPr>
            <a:spLocks noGrp="1"/>
          </p:cNvSpPr>
          <p:nvPr>
            <p:ph type="body" idx="1" hasCustomPrompt="1"/>
          </p:nvPr>
        </p:nvSpPr>
        <p:spPr>
          <a:xfrm>
            <a:off x="3556635" y="3589021"/>
            <a:ext cx="5074920" cy="1581912"/>
          </a:xfrm>
        </p:spPr>
        <p:txBody>
          <a:bodyPr>
            <a:noAutofit/>
          </a:bodyPr>
          <a:lstStyle>
            <a:lvl1pPr marL="0" indent="0" algn="ctr">
              <a:buNone/>
              <a:defRPr sz="27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And your transition’s sub-title can go here. This one can go up to three lines!</a:t>
            </a:r>
          </a:p>
        </p:txBody>
      </p:sp>
      <p:sp>
        <p:nvSpPr>
          <p:cNvPr id="14" name="Freeform: Shape 13">
            <a:extLst>
              <a:ext uri="{FF2B5EF4-FFF2-40B4-BE49-F238E27FC236}">
                <a16:creationId xmlns:a16="http://schemas.microsoft.com/office/drawing/2014/main" id="{351EAE2C-00FD-4ECA-B759-9E1521EBD5D8}"/>
              </a:ext>
            </a:extLst>
          </p:cNvPr>
          <p:cNvSpPr/>
          <p:nvPr/>
        </p:nvSpPr>
        <p:spPr>
          <a:xfrm>
            <a:off x="9851151" y="773578"/>
            <a:ext cx="2036049" cy="5310352"/>
          </a:xfrm>
          <a:custGeom>
            <a:avLst/>
            <a:gdLst>
              <a:gd name="connsiteX0" fmla="*/ 2032192 w 2036049"/>
              <a:gd name="connsiteY0" fmla="*/ 0 h 5310352"/>
              <a:gd name="connsiteX1" fmla="*/ 2036049 w 2036049"/>
              <a:gd name="connsiteY1" fmla="*/ 329 h 5310352"/>
              <a:gd name="connsiteX2" fmla="*/ 2036049 w 2036049"/>
              <a:gd name="connsiteY2" fmla="*/ 292973 h 5310352"/>
              <a:gd name="connsiteX3" fmla="*/ 2032192 w 2036049"/>
              <a:gd name="connsiteY3" fmla="*/ 292584 h 5310352"/>
              <a:gd name="connsiteX4" fmla="*/ 1821826 w 2036049"/>
              <a:gd name="connsiteY4" fmla="*/ 502948 h 5310352"/>
              <a:gd name="connsiteX5" fmla="*/ 2032192 w 2036049"/>
              <a:gd name="connsiteY5" fmla="*/ 713313 h 5310352"/>
              <a:gd name="connsiteX6" fmla="*/ 2036049 w 2036049"/>
              <a:gd name="connsiteY6" fmla="*/ 712924 h 5310352"/>
              <a:gd name="connsiteX7" fmla="*/ 2036049 w 2036049"/>
              <a:gd name="connsiteY7" fmla="*/ 5301227 h 5310352"/>
              <a:gd name="connsiteX8" fmla="*/ 2030823 w 2036049"/>
              <a:gd name="connsiteY8" fmla="*/ 5310352 h 5310352"/>
              <a:gd name="connsiteX9" fmla="*/ 373375 w 2036049"/>
              <a:gd name="connsiteY9" fmla="*/ 3909180 h 5310352"/>
              <a:gd name="connsiteX10" fmla="*/ 223441 w 2036049"/>
              <a:gd name="connsiteY10" fmla="*/ 4056375 h 5310352"/>
              <a:gd name="connsiteX11" fmla="*/ 40774 w 2036049"/>
              <a:gd name="connsiteY11" fmla="*/ 2889626 h 5310352"/>
              <a:gd name="connsiteX12" fmla="*/ 1019445 w 2036049"/>
              <a:gd name="connsiteY12" fmla="*/ 3606579 h 5310352"/>
              <a:gd name="connsiteX13" fmla="*/ 675157 w 2036049"/>
              <a:gd name="connsiteY13" fmla="*/ 3666546 h 5310352"/>
              <a:gd name="connsiteX14" fmla="*/ 1071257 w 2036049"/>
              <a:gd name="connsiteY14" fmla="*/ 4048191 h 5310352"/>
              <a:gd name="connsiteX15" fmla="*/ 1669566 w 2036049"/>
              <a:gd name="connsiteY15" fmla="*/ 3523594 h 5310352"/>
              <a:gd name="connsiteX16" fmla="*/ 1721159 w 2036049"/>
              <a:gd name="connsiteY16" fmla="*/ 2294770 h 5310352"/>
              <a:gd name="connsiteX17" fmla="*/ 1730492 w 2036049"/>
              <a:gd name="connsiteY17" fmla="*/ 1758294 h 5310352"/>
              <a:gd name="connsiteX18" fmla="*/ 506968 w 2036049"/>
              <a:gd name="connsiteY18" fmla="*/ 1758294 h 5310352"/>
              <a:gd name="connsiteX19" fmla="*/ 506968 w 2036049"/>
              <a:gd name="connsiteY19" fmla="*/ 1292158 h 5310352"/>
              <a:gd name="connsiteX20" fmla="*/ 1738347 w 2036049"/>
              <a:gd name="connsiteY20" fmla="*/ 1292158 h 5310352"/>
              <a:gd name="connsiteX21" fmla="*/ 1744204 w 2036049"/>
              <a:gd name="connsiteY21" fmla="*/ 915330 h 5310352"/>
              <a:gd name="connsiteX22" fmla="*/ 1744724 w 2036049"/>
              <a:gd name="connsiteY22" fmla="*/ 915330 h 5310352"/>
              <a:gd name="connsiteX23" fmla="*/ 1529212 w 2036049"/>
              <a:gd name="connsiteY23" fmla="*/ 502948 h 5310352"/>
              <a:gd name="connsiteX24" fmla="*/ 2032192 w 2036049"/>
              <a:gd name="connsiteY24" fmla="*/ 0 h 5310352"/>
              <a:gd name="connsiteX25" fmla="*/ 1714727 w 2036049"/>
              <a:gd name="connsiteY25" fmla="*/ 2652767 h 5310352"/>
              <a:gd name="connsiteX26" fmla="*/ 1706406 w 2036049"/>
              <a:gd name="connsiteY26" fmla="*/ 3086224 h 5310352"/>
              <a:gd name="connsiteX27" fmla="*/ 1714727 w 2036049"/>
              <a:gd name="connsiteY27" fmla="*/ 2652767 h 5310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036049" h="5310352">
                <a:moveTo>
                  <a:pt x="2032192" y="0"/>
                </a:moveTo>
                <a:lnTo>
                  <a:pt x="2036049" y="329"/>
                </a:lnTo>
                <a:lnTo>
                  <a:pt x="2036049" y="292973"/>
                </a:lnTo>
                <a:lnTo>
                  <a:pt x="2032192" y="292584"/>
                </a:lnTo>
                <a:cubicBezTo>
                  <a:pt x="1916006" y="292584"/>
                  <a:pt x="1821826" y="386791"/>
                  <a:pt x="1821826" y="502948"/>
                </a:cubicBezTo>
                <a:cubicBezTo>
                  <a:pt x="1821826" y="619133"/>
                  <a:pt x="1916006" y="713313"/>
                  <a:pt x="2032192" y="713313"/>
                </a:cubicBezTo>
                <a:lnTo>
                  <a:pt x="2036049" y="712924"/>
                </a:lnTo>
                <a:lnTo>
                  <a:pt x="2036049" y="5301227"/>
                </a:lnTo>
                <a:lnTo>
                  <a:pt x="2030823" y="5310352"/>
                </a:lnTo>
                <a:cubicBezTo>
                  <a:pt x="1962672" y="5127713"/>
                  <a:pt x="746839" y="4726991"/>
                  <a:pt x="373375" y="3909180"/>
                </a:cubicBezTo>
                <a:cubicBezTo>
                  <a:pt x="357008" y="3928257"/>
                  <a:pt x="288856" y="3993671"/>
                  <a:pt x="223441" y="4056375"/>
                </a:cubicBezTo>
                <a:cubicBezTo>
                  <a:pt x="2620" y="3846476"/>
                  <a:pt x="-46455" y="3173123"/>
                  <a:pt x="40774" y="2889626"/>
                </a:cubicBezTo>
                <a:cubicBezTo>
                  <a:pt x="112812" y="2943517"/>
                  <a:pt x="749576" y="3383022"/>
                  <a:pt x="1019445" y="3606579"/>
                </a:cubicBezTo>
                <a:cubicBezTo>
                  <a:pt x="984001" y="3609316"/>
                  <a:pt x="738656" y="3658363"/>
                  <a:pt x="675157" y="3666546"/>
                </a:cubicBezTo>
                <a:cubicBezTo>
                  <a:pt x="698887" y="3688360"/>
                  <a:pt x="943028" y="3986773"/>
                  <a:pt x="1071257" y="4048191"/>
                </a:cubicBezTo>
                <a:cubicBezTo>
                  <a:pt x="1409058" y="4210057"/>
                  <a:pt x="1585266" y="4121105"/>
                  <a:pt x="1669566" y="3523594"/>
                </a:cubicBezTo>
                <a:cubicBezTo>
                  <a:pt x="812445" y="3324040"/>
                  <a:pt x="725709" y="2551992"/>
                  <a:pt x="1721159" y="2294770"/>
                </a:cubicBezTo>
                <a:cubicBezTo>
                  <a:pt x="1724279" y="2118015"/>
                  <a:pt x="1727481" y="1933214"/>
                  <a:pt x="1730492" y="1758294"/>
                </a:cubicBezTo>
                <a:lnTo>
                  <a:pt x="506968" y="1758294"/>
                </a:lnTo>
                <a:lnTo>
                  <a:pt x="506968" y="1292158"/>
                </a:lnTo>
                <a:lnTo>
                  <a:pt x="1738347" y="1292158"/>
                </a:lnTo>
                <a:cubicBezTo>
                  <a:pt x="1741905" y="1078919"/>
                  <a:pt x="1744204" y="931177"/>
                  <a:pt x="1744204" y="915330"/>
                </a:cubicBezTo>
                <a:lnTo>
                  <a:pt x="1744724" y="915330"/>
                </a:lnTo>
                <a:cubicBezTo>
                  <a:pt x="1614552" y="824434"/>
                  <a:pt x="1529212" y="673763"/>
                  <a:pt x="1529212" y="502948"/>
                </a:cubicBezTo>
                <a:cubicBezTo>
                  <a:pt x="1529212" y="225172"/>
                  <a:pt x="1754413" y="0"/>
                  <a:pt x="2032192" y="0"/>
                </a:cubicBezTo>
                <a:close/>
                <a:moveTo>
                  <a:pt x="1714727" y="2652767"/>
                </a:moveTo>
                <a:cubicBezTo>
                  <a:pt x="1372519" y="2767392"/>
                  <a:pt x="1373586" y="2979016"/>
                  <a:pt x="1706406" y="3086224"/>
                </a:cubicBezTo>
                <a:cubicBezTo>
                  <a:pt x="1708431" y="2990019"/>
                  <a:pt x="1711360" y="2835872"/>
                  <a:pt x="1714727" y="2652767"/>
                </a:cubicBezTo>
                <a:close/>
              </a:path>
            </a:pathLst>
          </a:custGeom>
          <a:solidFill>
            <a:srgbClr val="FFFFFF">
              <a:alpha val="40000"/>
            </a:srgbClr>
          </a:solidFill>
          <a:ln w="2471" cap="flat">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23000"/>
              </a:lnSpc>
              <a:spcBef>
                <a:spcPts val="600"/>
              </a:spcBef>
              <a:spcAft>
                <a:spcPts val="600"/>
              </a:spcAft>
            </a:pPr>
            <a:endParaRPr lang="en-US" sz="1600"/>
          </a:p>
        </p:txBody>
      </p:sp>
      <p:sp>
        <p:nvSpPr>
          <p:cNvPr id="15" name="Freeform: Shape 14">
            <a:extLst>
              <a:ext uri="{FF2B5EF4-FFF2-40B4-BE49-F238E27FC236}">
                <a16:creationId xmlns:a16="http://schemas.microsoft.com/office/drawing/2014/main" id="{B66B2957-0EBB-4DDE-BE9C-E4A4317CC92A}"/>
              </a:ext>
            </a:extLst>
          </p:cNvPr>
          <p:cNvSpPr/>
          <p:nvPr/>
        </p:nvSpPr>
        <p:spPr>
          <a:xfrm>
            <a:off x="304800" y="773907"/>
            <a:ext cx="2025597" cy="5300898"/>
          </a:xfrm>
          <a:custGeom>
            <a:avLst/>
            <a:gdLst>
              <a:gd name="connsiteX0" fmla="*/ 0 w 2025597"/>
              <a:gd name="connsiteY0" fmla="*/ 0 h 5300898"/>
              <a:gd name="connsiteX1" fmla="*/ 82086 w 2025597"/>
              <a:gd name="connsiteY1" fmla="*/ 6998 h 5300898"/>
              <a:gd name="connsiteX2" fmla="*/ 482728 w 2025597"/>
              <a:gd name="connsiteY2" fmla="*/ 377402 h 5300898"/>
              <a:gd name="connsiteX3" fmla="*/ 1197880 w 2025597"/>
              <a:gd name="connsiteY3" fmla="*/ 1291829 h 5300898"/>
              <a:gd name="connsiteX4" fmla="*/ 1521394 w 2025597"/>
              <a:gd name="connsiteY4" fmla="*/ 1291829 h 5300898"/>
              <a:gd name="connsiteX5" fmla="*/ 1521394 w 2025597"/>
              <a:gd name="connsiteY5" fmla="*/ 1757965 h 5300898"/>
              <a:gd name="connsiteX6" fmla="*/ 1184222 w 2025597"/>
              <a:gd name="connsiteY6" fmla="*/ 1757965 h 5300898"/>
              <a:gd name="connsiteX7" fmla="*/ 308736 w 2025597"/>
              <a:gd name="connsiteY7" fmla="*/ 2534502 h 5300898"/>
              <a:gd name="connsiteX8" fmla="*/ 321929 w 2025597"/>
              <a:gd name="connsiteY8" fmla="*/ 3191898 h 5300898"/>
              <a:gd name="connsiteX9" fmla="*/ 324502 w 2025597"/>
              <a:gd name="connsiteY9" fmla="*/ 3224687 h 5300898"/>
              <a:gd name="connsiteX10" fmla="*/ 1084212 w 2025597"/>
              <a:gd name="connsiteY10" fmla="*/ 3949687 h 5300898"/>
              <a:gd name="connsiteX11" fmla="*/ 1350441 w 2025597"/>
              <a:gd name="connsiteY11" fmla="*/ 3666217 h 5300898"/>
              <a:gd name="connsiteX12" fmla="*/ 1006180 w 2025597"/>
              <a:gd name="connsiteY12" fmla="*/ 3606250 h 5300898"/>
              <a:gd name="connsiteX13" fmla="*/ 1984824 w 2025597"/>
              <a:gd name="connsiteY13" fmla="*/ 2889297 h 5300898"/>
              <a:gd name="connsiteX14" fmla="*/ 1802184 w 2025597"/>
              <a:gd name="connsiteY14" fmla="*/ 4056046 h 5300898"/>
              <a:gd name="connsiteX15" fmla="*/ 1652223 w 2025597"/>
              <a:gd name="connsiteY15" fmla="*/ 3908851 h 5300898"/>
              <a:gd name="connsiteX16" fmla="*/ 1191831 w 2025597"/>
              <a:gd name="connsiteY16" fmla="*/ 4495223 h 5300898"/>
              <a:gd name="connsiteX17" fmla="*/ 809882 w 2025597"/>
              <a:gd name="connsiteY17" fmla="*/ 5131489 h 5300898"/>
              <a:gd name="connsiteX18" fmla="*/ 893771 w 2025597"/>
              <a:gd name="connsiteY18" fmla="*/ 4726033 h 5300898"/>
              <a:gd name="connsiteX19" fmla="*/ 6748 w 2025597"/>
              <a:gd name="connsiteY19" fmla="*/ 5289114 h 5300898"/>
              <a:gd name="connsiteX20" fmla="*/ 0 w 2025597"/>
              <a:gd name="connsiteY20" fmla="*/ 5300898 h 5300898"/>
              <a:gd name="connsiteX21" fmla="*/ 0 w 2025597"/>
              <a:gd name="connsiteY21" fmla="*/ 712595 h 5300898"/>
              <a:gd name="connsiteX22" fmla="*/ 38541 w 2025597"/>
              <a:gd name="connsiteY22" fmla="*/ 708710 h 5300898"/>
              <a:gd name="connsiteX23" fmla="*/ 206537 w 2025597"/>
              <a:gd name="connsiteY23" fmla="*/ 502619 h 5300898"/>
              <a:gd name="connsiteX24" fmla="*/ 38541 w 2025597"/>
              <a:gd name="connsiteY24" fmla="*/ 296530 h 5300898"/>
              <a:gd name="connsiteX25" fmla="*/ 0 w 2025597"/>
              <a:gd name="connsiteY25" fmla="*/ 292644 h 5300898"/>
              <a:gd name="connsiteX26" fmla="*/ 0 w 2025597"/>
              <a:gd name="connsiteY26" fmla="*/ 0 h 5300898"/>
              <a:gd name="connsiteX27" fmla="*/ 419394 w 2025597"/>
              <a:gd name="connsiteY27" fmla="*/ 773635 h 5300898"/>
              <a:gd name="connsiteX28" fmla="*/ 281421 w 2025597"/>
              <a:gd name="connsiteY28" fmla="*/ 916643 h 5300898"/>
              <a:gd name="connsiteX29" fmla="*/ 287251 w 2025597"/>
              <a:gd name="connsiteY29" fmla="*/ 1291829 h 5300898"/>
              <a:gd name="connsiteX30" fmla="*/ 809554 w 2025597"/>
              <a:gd name="connsiteY30" fmla="*/ 1291829 h 5300898"/>
              <a:gd name="connsiteX31" fmla="*/ 419394 w 2025597"/>
              <a:gd name="connsiteY31" fmla="*/ 773635 h 5300898"/>
              <a:gd name="connsiteX32" fmla="*/ 295106 w 2025597"/>
              <a:gd name="connsiteY32" fmla="*/ 1757965 h 5300898"/>
              <a:gd name="connsiteX33" fmla="*/ 302250 w 2025597"/>
              <a:gd name="connsiteY33" fmla="*/ 2169060 h 5300898"/>
              <a:gd name="connsiteX34" fmla="*/ 777120 w 2025597"/>
              <a:gd name="connsiteY34" fmla="*/ 1757965 h 5300898"/>
              <a:gd name="connsiteX35" fmla="*/ 295106 w 2025597"/>
              <a:gd name="connsiteY35" fmla="*/ 1757965 h 5300898"/>
              <a:gd name="connsiteX36" fmla="*/ 384086 w 2025597"/>
              <a:gd name="connsiteY36" fmla="*/ 3687456 h 5300898"/>
              <a:gd name="connsiteX37" fmla="*/ 749340 w 2025597"/>
              <a:gd name="connsiteY37" fmla="*/ 4116041 h 5300898"/>
              <a:gd name="connsiteX38" fmla="*/ 384086 w 2025597"/>
              <a:gd name="connsiteY38" fmla="*/ 3687456 h 530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025597" h="5300898">
                <a:moveTo>
                  <a:pt x="0" y="0"/>
                </a:moveTo>
                <a:lnTo>
                  <a:pt x="82086" y="6998"/>
                </a:lnTo>
                <a:cubicBezTo>
                  <a:pt x="277519" y="40718"/>
                  <a:pt x="433968" y="187466"/>
                  <a:pt x="482728" y="377402"/>
                </a:cubicBezTo>
                <a:cubicBezTo>
                  <a:pt x="724351" y="483105"/>
                  <a:pt x="1113334" y="798104"/>
                  <a:pt x="1197880" y="1291829"/>
                </a:cubicBezTo>
                <a:lnTo>
                  <a:pt x="1521394" y="1291829"/>
                </a:lnTo>
                <a:lnTo>
                  <a:pt x="1521394" y="1757965"/>
                </a:lnTo>
                <a:lnTo>
                  <a:pt x="1184222" y="1757965"/>
                </a:lnTo>
                <a:cubicBezTo>
                  <a:pt x="1097432" y="2124228"/>
                  <a:pt x="820310" y="2408847"/>
                  <a:pt x="308736" y="2534502"/>
                </a:cubicBezTo>
                <a:cubicBezTo>
                  <a:pt x="315223" y="2893567"/>
                  <a:pt x="320642" y="3174628"/>
                  <a:pt x="321929" y="3191898"/>
                </a:cubicBezTo>
                <a:cubicBezTo>
                  <a:pt x="322750" y="3203120"/>
                  <a:pt x="323653" y="3213684"/>
                  <a:pt x="324502" y="3224687"/>
                </a:cubicBezTo>
                <a:cubicBezTo>
                  <a:pt x="657787" y="3357923"/>
                  <a:pt x="937427" y="3635070"/>
                  <a:pt x="1084212" y="3949687"/>
                </a:cubicBezTo>
                <a:cubicBezTo>
                  <a:pt x="1203655" y="3839003"/>
                  <a:pt x="1333471" y="3681818"/>
                  <a:pt x="1350441" y="3666217"/>
                </a:cubicBezTo>
                <a:cubicBezTo>
                  <a:pt x="1286942" y="3658034"/>
                  <a:pt x="1041597" y="3608987"/>
                  <a:pt x="1006180" y="3606250"/>
                </a:cubicBezTo>
                <a:cubicBezTo>
                  <a:pt x="1276049" y="3382693"/>
                  <a:pt x="1912813" y="2943188"/>
                  <a:pt x="1984824" y="2889297"/>
                </a:cubicBezTo>
                <a:cubicBezTo>
                  <a:pt x="2072052" y="3172794"/>
                  <a:pt x="2022978" y="3846147"/>
                  <a:pt x="1802184" y="4056046"/>
                </a:cubicBezTo>
                <a:cubicBezTo>
                  <a:pt x="1736742" y="3993342"/>
                  <a:pt x="1668618" y="3927928"/>
                  <a:pt x="1652223" y="3908851"/>
                </a:cubicBezTo>
                <a:cubicBezTo>
                  <a:pt x="1549065" y="4134734"/>
                  <a:pt x="1381588" y="4328787"/>
                  <a:pt x="1191831" y="4495223"/>
                </a:cubicBezTo>
                <a:cubicBezTo>
                  <a:pt x="1171714" y="4733641"/>
                  <a:pt x="1055063" y="4959963"/>
                  <a:pt x="809882" y="5131489"/>
                </a:cubicBezTo>
                <a:cubicBezTo>
                  <a:pt x="867715" y="5032055"/>
                  <a:pt x="896043" y="4887542"/>
                  <a:pt x="893771" y="4726033"/>
                </a:cubicBezTo>
                <a:cubicBezTo>
                  <a:pt x="493612" y="5003306"/>
                  <a:pt x="88642" y="5180100"/>
                  <a:pt x="6748" y="5289114"/>
                </a:cubicBezTo>
                <a:lnTo>
                  <a:pt x="0" y="5300898"/>
                </a:lnTo>
                <a:lnTo>
                  <a:pt x="0" y="712595"/>
                </a:lnTo>
                <a:lnTo>
                  <a:pt x="38541" y="708710"/>
                </a:lnTo>
                <a:cubicBezTo>
                  <a:pt x="134409" y="689095"/>
                  <a:pt x="206537" y="604281"/>
                  <a:pt x="206537" y="502619"/>
                </a:cubicBezTo>
                <a:cubicBezTo>
                  <a:pt x="206537" y="400982"/>
                  <a:pt x="134409" y="316150"/>
                  <a:pt x="38541" y="296530"/>
                </a:cubicBezTo>
                <a:lnTo>
                  <a:pt x="0" y="292644"/>
                </a:lnTo>
                <a:lnTo>
                  <a:pt x="0" y="0"/>
                </a:lnTo>
                <a:close/>
                <a:moveTo>
                  <a:pt x="419394" y="773635"/>
                </a:moveTo>
                <a:cubicBezTo>
                  <a:pt x="383265" y="829963"/>
                  <a:pt x="336435" y="878681"/>
                  <a:pt x="281421" y="916643"/>
                </a:cubicBezTo>
                <a:cubicBezTo>
                  <a:pt x="281531" y="937991"/>
                  <a:pt x="283802" y="1083407"/>
                  <a:pt x="287251" y="1291829"/>
                </a:cubicBezTo>
                <a:lnTo>
                  <a:pt x="809554" y="1291829"/>
                </a:lnTo>
                <a:cubicBezTo>
                  <a:pt x="773343" y="1102648"/>
                  <a:pt x="664876" y="921542"/>
                  <a:pt x="419394" y="773635"/>
                </a:cubicBezTo>
                <a:close/>
                <a:moveTo>
                  <a:pt x="295106" y="1757965"/>
                </a:moveTo>
                <a:cubicBezTo>
                  <a:pt x="297405" y="1891885"/>
                  <a:pt x="299841" y="2031581"/>
                  <a:pt x="302250" y="2169060"/>
                </a:cubicBezTo>
                <a:cubicBezTo>
                  <a:pt x="595246" y="2071076"/>
                  <a:pt x="721586" y="1905680"/>
                  <a:pt x="777120" y="1757965"/>
                </a:cubicBezTo>
                <a:lnTo>
                  <a:pt x="295106" y="1757965"/>
                </a:lnTo>
                <a:close/>
                <a:moveTo>
                  <a:pt x="384086" y="3687456"/>
                </a:moveTo>
                <a:cubicBezTo>
                  <a:pt x="453770" y="4023449"/>
                  <a:pt x="568451" y="4139962"/>
                  <a:pt x="749340" y="4116041"/>
                </a:cubicBezTo>
                <a:cubicBezTo>
                  <a:pt x="665286" y="3942023"/>
                  <a:pt x="544037" y="3787520"/>
                  <a:pt x="384086" y="3687456"/>
                </a:cubicBezTo>
                <a:close/>
              </a:path>
            </a:pathLst>
          </a:custGeom>
          <a:solidFill>
            <a:srgbClr val="FFFFFF">
              <a:alpha val="40000"/>
            </a:srgbClr>
          </a:solidFill>
          <a:ln w="2471" cap="flat">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lnSpc>
                <a:spcPct val="123000"/>
              </a:lnSpc>
              <a:spcBef>
                <a:spcPts val="600"/>
              </a:spcBef>
              <a:spcAft>
                <a:spcPts val="600"/>
              </a:spcAft>
            </a:pPr>
            <a:endParaRPr lang="en-US" sz="1600"/>
          </a:p>
        </p:txBody>
      </p:sp>
    </p:spTree>
    <p:extLst>
      <p:ext uri="{BB962C8B-B14F-4D97-AF65-F5344CB8AC3E}">
        <p14:creationId xmlns:p14="http://schemas.microsoft.com/office/powerpoint/2010/main" val="4213207230"/>
      </p:ext>
    </p:extLst>
  </p:cSld>
  <p:clrMapOvr>
    <a:masterClrMapping/>
  </p:clrMapOvr>
  <p:hf hdr="0" ftr="0" dt="0"/>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Phone Mockup">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5BB31B51-AFCD-49A3-8B3E-0CA88E8A75A1}"/>
              </a:ext>
            </a:extLst>
          </p:cNvPr>
          <p:cNvSpPr>
            <a:spLocks noGrp="1"/>
          </p:cNvSpPr>
          <p:nvPr>
            <p:ph type="pic" sz="quarter" idx="14"/>
          </p:nvPr>
        </p:nvSpPr>
        <p:spPr>
          <a:xfrm>
            <a:off x="4959658" y="2175029"/>
            <a:ext cx="2272684" cy="3947467"/>
          </a:xfrm>
          <a:custGeom>
            <a:avLst/>
            <a:gdLst>
              <a:gd name="connsiteX0" fmla="*/ 0 w 2272684"/>
              <a:gd name="connsiteY0" fmla="*/ 0 h 3947467"/>
              <a:gd name="connsiteX1" fmla="*/ 2272684 w 2272684"/>
              <a:gd name="connsiteY1" fmla="*/ 0 h 3947467"/>
              <a:gd name="connsiteX2" fmla="*/ 2272684 w 2272684"/>
              <a:gd name="connsiteY2" fmla="*/ 3947467 h 3947467"/>
              <a:gd name="connsiteX3" fmla="*/ 0 w 2272684"/>
              <a:gd name="connsiteY3" fmla="*/ 3947467 h 3947467"/>
            </a:gdLst>
            <a:ahLst/>
            <a:cxnLst>
              <a:cxn ang="0">
                <a:pos x="connsiteX0" y="connsiteY0"/>
              </a:cxn>
              <a:cxn ang="0">
                <a:pos x="connsiteX1" y="connsiteY1"/>
              </a:cxn>
              <a:cxn ang="0">
                <a:pos x="connsiteX2" y="connsiteY2"/>
              </a:cxn>
              <a:cxn ang="0">
                <a:pos x="connsiteX3" y="connsiteY3"/>
              </a:cxn>
            </a:cxnLst>
            <a:rect l="l" t="t" r="r" b="b"/>
            <a:pathLst>
              <a:path w="2272684" h="3947467">
                <a:moveTo>
                  <a:pt x="0" y="0"/>
                </a:moveTo>
                <a:lnTo>
                  <a:pt x="2272684" y="0"/>
                </a:lnTo>
                <a:lnTo>
                  <a:pt x="2272684" y="3947467"/>
                </a:lnTo>
                <a:lnTo>
                  <a:pt x="0" y="3947467"/>
                </a:lnTo>
                <a:close/>
              </a:path>
            </a:pathLst>
          </a:custGeom>
          <a:gradFill>
            <a:gsLst>
              <a:gs pos="0">
                <a:schemeClr val="accent5">
                  <a:lumMod val="20000"/>
                  <a:lumOff val="80000"/>
                </a:schemeClr>
              </a:gs>
              <a:gs pos="72000">
                <a:schemeClr val="accent5">
                  <a:lumMod val="40000"/>
                  <a:lumOff val="60000"/>
                </a:schemeClr>
              </a:gs>
            </a:gsLst>
            <a:lin ang="2700000" scaled="1"/>
          </a:gradFill>
        </p:spPr>
        <p:txBody>
          <a:bodyPr wrap="square" anchor="ctr">
            <a:noAutofit/>
          </a:bodyPr>
          <a:lstStyle>
            <a:lvl1pPr marL="0" indent="0" algn="ctr">
              <a:buNone/>
              <a:defRPr/>
            </a:lvl1pPr>
          </a:lstStyle>
          <a:p>
            <a:r>
              <a:rPr lang="en-US"/>
              <a:t>Click icon to add picture</a:t>
            </a:r>
          </a:p>
        </p:txBody>
      </p:sp>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11582400" cy="701731"/>
          </a:xfrm>
        </p:spPr>
        <p:txBody>
          <a:bodyPr/>
          <a:lstStyle/>
          <a:p>
            <a:r>
              <a:rPr lang="en-US"/>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9AA7AEB7-DAE7-494D-8796-7E8569532536}" type="datetime1">
              <a:rPr lang="en-US" smtClean="0"/>
              <a:t>9/3/2024</a:t>
            </a:fld>
            <a:endParaRPr lang="en-US"/>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a:xfrm>
            <a:off x="9719988" y="6170673"/>
            <a:ext cx="586986" cy="338328"/>
          </a:xfrm>
          <a:prstGeom prst="rect">
            <a:avLst/>
          </a:prstGeom>
        </p:spPr>
        <p:txBody>
          <a:bodyPr/>
          <a:lstStyle/>
          <a:p>
            <a:fld id="{35EDF84B-C6E0-4237-8292-AD6332EF7C1F}" type="slidenum">
              <a:rPr lang="en-US" smtClean="0"/>
              <a:t>‹#›</a:t>
            </a:fld>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spTree>
    <p:extLst>
      <p:ext uri="{BB962C8B-B14F-4D97-AF65-F5344CB8AC3E}">
        <p14:creationId xmlns:p14="http://schemas.microsoft.com/office/powerpoint/2010/main" val="2104483462"/>
      </p:ext>
    </p:extLst>
  </p:cSld>
  <p:clrMapOvr>
    <a:masterClrMapping/>
  </p:clrMapOvr>
  <p:hf hdr="0" ftr="0" dt="0"/>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AD804BB7-23CE-4D0D-BED9-76340ED3117D}"/>
              </a:ext>
            </a:extLst>
          </p:cNvPr>
          <p:cNvGrpSpPr/>
          <p:nvPr/>
        </p:nvGrpSpPr>
        <p:grpSpPr>
          <a:xfrm>
            <a:off x="304801" y="6126480"/>
            <a:ext cx="11582400" cy="426715"/>
            <a:chOff x="304801" y="6126480"/>
            <a:chExt cx="11582400" cy="426715"/>
          </a:xfrm>
        </p:grpSpPr>
        <p:sp>
          <p:nvSpPr>
            <p:cNvPr id="6" name="Rectangle 5">
              <a:extLst>
                <a:ext uri="{FF2B5EF4-FFF2-40B4-BE49-F238E27FC236}">
                  <a16:creationId xmlns:a16="http://schemas.microsoft.com/office/drawing/2014/main" id="{CEFFC64D-F2EF-43F6-B0C4-9614C5AC3E79}"/>
                </a:ext>
              </a:extLst>
            </p:cNvPr>
            <p:cNvSpPr/>
            <p:nvPr/>
          </p:nvSpPr>
          <p:spPr>
            <a:xfrm>
              <a:off x="304801" y="6126480"/>
              <a:ext cx="11582400" cy="426715"/>
            </a:xfrm>
            <a:prstGeom prst="rect">
              <a:avLst/>
            </a:prstGeom>
            <a:solidFill>
              <a:srgbClr val="1A49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Graphic 6">
              <a:extLst>
                <a:ext uri="{FF2B5EF4-FFF2-40B4-BE49-F238E27FC236}">
                  <a16:creationId xmlns:a16="http://schemas.microsoft.com/office/drawing/2014/main" id="{14E35AC8-6A53-4C18-91F6-B3FD147E3FD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818536" y="6181797"/>
              <a:ext cx="744012" cy="316080"/>
            </a:xfrm>
            <a:prstGeom prst="rect">
              <a:avLst/>
            </a:prstGeom>
          </p:spPr>
        </p:pic>
        <p:cxnSp>
          <p:nvCxnSpPr>
            <p:cNvPr id="8" name="Straight Connector 7">
              <a:extLst>
                <a:ext uri="{FF2B5EF4-FFF2-40B4-BE49-F238E27FC236}">
                  <a16:creationId xmlns:a16="http://schemas.microsoft.com/office/drawing/2014/main" id="{01DE9EEA-05BA-4CFC-9DED-CB90365BA0A5}"/>
                </a:ext>
              </a:extLst>
            </p:cNvPr>
            <p:cNvCxnSpPr>
              <a:cxnSpLocks/>
            </p:cNvCxnSpPr>
            <p:nvPr/>
          </p:nvCxnSpPr>
          <p:spPr>
            <a:xfrm>
              <a:off x="10490857"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A09199C-FAAA-4E68-A512-C7652A2FACC3}"/>
                </a:ext>
              </a:extLst>
            </p:cNvPr>
            <p:cNvCxnSpPr>
              <a:cxnSpLocks/>
            </p:cNvCxnSpPr>
            <p:nvPr/>
          </p:nvCxnSpPr>
          <p:spPr>
            <a:xfrm>
              <a:off x="9523015"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grpSp>
      <p:sp>
        <p:nvSpPr>
          <p:cNvPr id="2" name="Date Placeholder 1">
            <a:extLst>
              <a:ext uri="{FF2B5EF4-FFF2-40B4-BE49-F238E27FC236}">
                <a16:creationId xmlns:a16="http://schemas.microsoft.com/office/drawing/2014/main" id="{541E0404-1886-4A51-A3DF-16EBBC2C6C7F}"/>
              </a:ext>
            </a:extLst>
          </p:cNvPr>
          <p:cNvSpPr>
            <a:spLocks noGrp="1"/>
          </p:cNvSpPr>
          <p:nvPr>
            <p:ph type="dt" sz="half" idx="10"/>
          </p:nvPr>
        </p:nvSpPr>
        <p:spPr/>
        <p:txBody>
          <a:bodyPr/>
          <a:lstStyle/>
          <a:p>
            <a:fld id="{D7594C28-DFEE-49E3-9EC5-0703DF116DA5}" type="datetime1">
              <a:rPr lang="en-US" smtClean="0"/>
              <a:t>9/3/2024</a:t>
            </a:fld>
            <a:endParaRPr lang="en-US"/>
          </a:p>
        </p:txBody>
      </p:sp>
      <p:sp>
        <p:nvSpPr>
          <p:cNvPr id="3" name="Footer Placeholder 2">
            <a:extLst>
              <a:ext uri="{FF2B5EF4-FFF2-40B4-BE49-F238E27FC236}">
                <a16:creationId xmlns:a16="http://schemas.microsoft.com/office/drawing/2014/main" id="{45E7757F-229C-4082-AC04-8AFC6341E5E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0B9162F-D10A-44C6-8C5D-0D86283BB4E3}"/>
              </a:ext>
            </a:extLst>
          </p:cNvPr>
          <p:cNvSpPr>
            <a:spLocks noGrp="1"/>
          </p:cNvSpPr>
          <p:nvPr>
            <p:ph type="sldNum" sz="quarter" idx="12"/>
          </p:nvPr>
        </p:nvSpPr>
        <p:spPr>
          <a:xfrm>
            <a:off x="9719988" y="6170673"/>
            <a:ext cx="586986" cy="338328"/>
          </a:xfrm>
          <a:prstGeom prst="rect">
            <a:avLst/>
          </a:prstGeom>
        </p:spPr>
        <p:txBody>
          <a:bodyPr/>
          <a:lstStyle/>
          <a:p>
            <a:fld id="{35EDF84B-C6E0-4237-8292-AD6332EF7C1F}" type="slidenum">
              <a:rPr lang="en-US" smtClean="0"/>
              <a:t>‹#›</a:t>
            </a:fld>
            <a:endParaRPr lang="en-US"/>
          </a:p>
        </p:txBody>
      </p:sp>
    </p:spTree>
    <p:extLst>
      <p:ext uri="{BB962C8B-B14F-4D97-AF65-F5344CB8AC3E}">
        <p14:creationId xmlns:p14="http://schemas.microsoft.com/office/powerpoint/2010/main" val="34026860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cSld name="Green half">
    <p:bg bwMode="grayWhite">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a:extLst>
              <a:ext uri="{28A0092B-C50C-407E-A947-70E740481C1C}">
                <a14:useLocalDpi xmlns:a14="http://schemas.microsoft.com/office/drawing/2010/main" val="0"/>
              </a:ext>
            </a:extLst>
          </a:blip>
          <a:srcRect l="29398" t="8741" r="101" b="27"/>
          <a:stretch/>
        </p:blipFill>
        <p:spPr bwMode="ltGray">
          <a:xfrm flipH="1">
            <a:off x="5689582" y="0"/>
            <a:ext cx="416951" cy="6858000"/>
          </a:xfrm>
          <a:prstGeom prst="rect">
            <a:avLst/>
          </a:prstGeom>
        </p:spPr>
      </p:pic>
      <p:sp>
        <p:nvSpPr>
          <p:cNvPr id="12" name="Rectangle 11"/>
          <p:cNvSpPr/>
          <p:nvPr/>
        </p:nvSpPr>
        <p:spPr>
          <a:xfrm>
            <a:off x="6096000" y="0"/>
            <a:ext cx="6096000" cy="6858000"/>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a:solidFill>
                <a:schemeClr val="bg1"/>
              </a:solidFill>
              <a:latin typeface="+mn-lt"/>
              <a:sym typeface="Trebuchet MS" panose="020B0603020202020204" pitchFamily="34" charset="0"/>
            </a:endParaRPr>
          </a:p>
        </p:txBody>
      </p:sp>
      <p:sp>
        <p:nvSpPr>
          <p:cNvPr id="13" name="Picture Placeholder 18"/>
          <p:cNvSpPr>
            <a:spLocks noGrp="1"/>
          </p:cNvSpPr>
          <p:nvPr>
            <p:ph type="pic" sz="quarter" idx="14" hasCustomPrompt="1"/>
          </p:nvPr>
        </p:nvSpPr>
        <p:spPr>
          <a:xfrm>
            <a:off x="6092021" y="0"/>
            <a:ext cx="6099977" cy="6858000"/>
          </a:xfrm>
          <a:prstGeom prst="rect">
            <a:avLst/>
          </a:prstGeom>
          <a:noFill/>
        </p:spPr>
        <p:txBody>
          <a:bodyPr lIns="914400" tIns="914400" rIns="914400" bIns="914400"/>
          <a:lstStyle>
            <a:lvl1pPr algn="ctr">
              <a:defRPr sz="1800" baseline="0">
                <a:latin typeface="Trebuchet MS" panose="020B0603020202020204" pitchFamily="34" charset="0"/>
                <a:sym typeface="Trebuchet MS" panose="020B0603020202020204" pitchFamily="34" charset="0"/>
              </a:defRPr>
            </a:lvl1pPr>
          </a:lstStyle>
          <a:p>
            <a:r>
              <a:rPr lang="en-US"/>
              <a:t>Click icon below to insert an image or remove this placeholder to use the whitespace in another way</a:t>
            </a:r>
          </a:p>
        </p:txBody>
      </p:sp>
      <p:sp>
        <p:nvSpPr>
          <p:cNvPr id="14" name="Title 1"/>
          <p:cNvSpPr>
            <a:spLocks noGrp="1"/>
          </p:cNvSpPr>
          <p:nvPr>
            <p:ph type="title" hasCustomPrompt="1"/>
          </p:nvPr>
        </p:nvSpPr>
        <p:spPr bwMode="black">
          <a:xfrm>
            <a:off x="630000" y="1785600"/>
            <a:ext cx="4388400" cy="3286800"/>
          </a:xfrm>
          <a:prstGeom prst="rect">
            <a:avLst/>
          </a:prstGeom>
          <a:noFill/>
        </p:spPr>
        <p:txBody>
          <a:bodyPr wrap="square" lIns="0" tIns="0" rIns="320040" bIns="0" anchor="ctr">
            <a:noAutofit/>
          </a:bodyPr>
          <a:lstStyle>
            <a:lvl1pPr>
              <a:defRPr sz="4400">
                <a:solidFill>
                  <a:schemeClr val="bg1"/>
                </a:solidFill>
                <a:latin typeface="+mj-lt"/>
                <a:sym typeface="Trebuchet MS" panose="020B0603020202020204" pitchFamily="34" charset="0"/>
              </a:defRPr>
            </a:lvl1pPr>
          </a:lstStyle>
          <a:p>
            <a:r>
              <a:rPr lang="en-US"/>
              <a:t>Click to add title</a:t>
            </a:r>
          </a:p>
        </p:txBody>
      </p:sp>
      <p:sp>
        <p:nvSpPr>
          <p:cNvPr id="15" name="TextBox 14"/>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800" kern="1200">
              <a:solidFill>
                <a:schemeClr val="bg1">
                  <a:lumMod val="50000"/>
                </a:schemeClr>
              </a:solidFill>
              <a:latin typeface="+mn-lt"/>
              <a:ea typeface="+mn-ea"/>
              <a:cs typeface="+mn-cs"/>
              <a:sym typeface="Trebuchet MS" panose="020B0603020202020204" pitchFamily="34" charset="0"/>
            </a:endParaRPr>
          </a:p>
        </p:txBody>
      </p:sp>
      <p:sp>
        <p:nvSpPr>
          <p:cNvPr id="16" name="Date Placeholder 2"/>
          <p:cNvSpPr>
            <a:spLocks noGrp="1"/>
          </p:cNvSpPr>
          <p:nvPr>
            <p:ph type="dt" sz="half" idx="15"/>
          </p:nvPr>
        </p:nvSpPr>
        <p:spPr>
          <a:xfrm>
            <a:off x="9677400" y="6405036"/>
            <a:ext cx="1482051" cy="153888"/>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fld id="{9AA7AEB7-DAE7-494D-8796-7E8569532536}" type="datetime1">
              <a:rPr lang="en-US" smtClean="0"/>
              <a:t>9/3/2024</a:t>
            </a:fld>
            <a:endParaRPr lang="en-US"/>
          </a:p>
        </p:txBody>
      </p:sp>
      <p:sp>
        <p:nvSpPr>
          <p:cNvPr id="21" name="Copyright"/>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2020 by Boston Consulting Group. All rights reserved.</a:t>
            </a:r>
          </a:p>
        </p:txBody>
      </p:sp>
      <p:sp>
        <p:nvSpPr>
          <p:cNvPr id="10" name="Rectangle 9">
            <a:extLst>
              <a:ext uri="{FF2B5EF4-FFF2-40B4-BE49-F238E27FC236}">
                <a16:creationId xmlns:a16="http://schemas.microsoft.com/office/drawing/2014/main" id="{59F2A0CE-18CD-4290-B465-1C0CC55EC358}"/>
              </a:ext>
            </a:extLst>
          </p:cNvPr>
          <p:cNvSpPr/>
          <p:nvPr/>
        </p:nvSpPr>
        <p:spPr>
          <a:xfrm>
            <a:off x="3572943" y="76200"/>
            <a:ext cx="5046115" cy="434283"/>
          </a:xfrm>
          <a:prstGeom prst="rect">
            <a:avLst/>
          </a:prstGeom>
          <a:solidFill>
            <a:schemeClr val="bg1"/>
          </a:solidFill>
          <a:ln w="9525" cap="rnd" cmpd="sng" algn="ctr">
            <a:solidFill>
              <a:srgbClr val="C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a:solidFill>
                  <a:srgbClr val="FF0000"/>
                </a:solidFill>
              </a:rPr>
              <a:t>Confidential Working Document Draft RIGL §38-2-2(4)(E),(K)</a:t>
            </a:r>
          </a:p>
          <a:p>
            <a:pPr algn="ctr"/>
            <a:r>
              <a:rPr lang="en-US" sz="1400">
                <a:solidFill>
                  <a:srgbClr val="FF0000"/>
                </a:solidFill>
              </a:rPr>
              <a:t>For client use only, not for distribution</a:t>
            </a:r>
          </a:p>
        </p:txBody>
      </p:sp>
    </p:spTree>
    <p:extLst>
      <p:ext uri="{BB962C8B-B14F-4D97-AF65-F5344CB8AC3E}">
        <p14:creationId xmlns:p14="http://schemas.microsoft.com/office/powerpoint/2010/main" val="22971720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ftr="0" dt="0"/>
</p:sldLayout>
</file>

<file path=ppt/slideLayouts/slideLayout5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9159155B-8FB2-4846-A3B3-A1B34C581F5B}"/>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53" imgH="353" progId="TCLayout.ActiveDocument.1">
                  <p:embed/>
                </p:oleObj>
              </mc:Choice>
              <mc:Fallback>
                <p:oleObj name="think-cell Slide" r:id="rId4" imgW="353" imgH="353" progId="TCLayout.ActiveDocument.1">
                  <p:embed/>
                  <p:pic>
                    <p:nvPicPr>
                      <p:cNvPr id="9" name="Object 8" hidden="1">
                        <a:extLst>
                          <a:ext uri="{FF2B5EF4-FFF2-40B4-BE49-F238E27FC236}">
                            <a16:creationId xmlns:a16="http://schemas.microsoft.com/office/drawing/2014/main" id="{9159155B-8FB2-4846-A3B3-A1B34C581F5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10B756F6-8813-46D4-AE30-A621864C7076}"/>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US" sz="3200" b="0" i="0" baseline="0">
              <a:latin typeface="Calibri Light" panose="020F0302020204030204" pitchFamily="34" charset="0"/>
              <a:ea typeface="+mj-ea"/>
              <a:cs typeface="+mj-cs"/>
              <a:sym typeface="Calibri Light" panose="020F0302020204030204" pitchFamily="34" charset="0"/>
            </a:endParaRPr>
          </a:p>
        </p:txBody>
      </p:sp>
      <p:sp>
        <p:nvSpPr>
          <p:cNvPr id="2" name="Title 1">
            <a:extLst>
              <a:ext uri="{FF2B5EF4-FFF2-40B4-BE49-F238E27FC236}">
                <a16:creationId xmlns:a16="http://schemas.microsoft.com/office/drawing/2014/main" id="{331A5188-77EF-4266-8B20-A3B3A18C3E85}"/>
              </a:ext>
            </a:extLst>
          </p:cNvPr>
          <p:cNvSpPr>
            <a:spLocks noGrp="1"/>
          </p:cNvSpPr>
          <p:nvPr>
            <p:ph type="title"/>
          </p:nvPr>
        </p:nvSpPr>
        <p:spPr>
          <a:xfrm>
            <a:off x="838200" y="365125"/>
            <a:ext cx="10515600" cy="832079"/>
          </a:xfrm>
        </p:spPr>
        <p:txBody>
          <a:bodyPr>
            <a:no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9B06142-6DA8-4C4A-BF7B-229AB3F70070}"/>
              </a:ext>
            </a:extLst>
          </p:cNvPr>
          <p:cNvSpPr>
            <a:spLocks noGrp="1"/>
          </p:cNvSpPr>
          <p:nvPr>
            <p:ph idx="1"/>
          </p:nvPr>
        </p:nvSpPr>
        <p:spPr>
          <a:xfrm>
            <a:off x="838200" y="1484674"/>
            <a:ext cx="10515600" cy="4692289"/>
          </a:xfrm>
        </p:spPr>
        <p:txBody>
          <a:bodyPr/>
          <a:lstStyle>
            <a:lvl1pPr>
              <a:defRPr sz="2000"/>
            </a:lvl1pPr>
            <a:lvl2pPr>
              <a:defRPr sz="1800"/>
            </a:lvl2pPr>
            <a:lvl3pPr>
              <a:defRPr sz="1600"/>
            </a:lvl3pPr>
            <a:lvl4pPr>
              <a:defRPr sz="140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Date Placeholder 3">
            <a:extLst>
              <a:ext uri="{FF2B5EF4-FFF2-40B4-BE49-F238E27FC236}">
                <a16:creationId xmlns:a16="http://schemas.microsoft.com/office/drawing/2014/main" id="{07E24C03-FFD5-4383-8E0D-D8E43E374DF4}"/>
              </a:ext>
            </a:extLst>
          </p:cNvPr>
          <p:cNvSpPr>
            <a:spLocks noGrp="1"/>
          </p:cNvSpPr>
          <p:nvPr>
            <p:ph type="dt" sz="half" idx="10"/>
          </p:nvPr>
        </p:nvSpPr>
        <p:spPr>
          <a:xfrm>
            <a:off x="0" y="6492875"/>
            <a:ext cx="2743200" cy="365125"/>
          </a:xfrm>
        </p:spPr>
        <p:txBody>
          <a:bodyPr/>
          <a:lstStyle/>
          <a:p>
            <a:fld id="{6FCEAAFA-505C-4BB2-9D89-AC9D7FB849A6}" type="datetime2">
              <a:rPr lang="en-US" smtClean="0"/>
              <a:t>Tuesday, September 3, 2024</a:t>
            </a:fld>
            <a:endParaRPr lang="en-US"/>
          </a:p>
        </p:txBody>
      </p:sp>
      <p:sp>
        <p:nvSpPr>
          <p:cNvPr id="5" name="Footer Placeholder 4">
            <a:extLst>
              <a:ext uri="{FF2B5EF4-FFF2-40B4-BE49-F238E27FC236}">
                <a16:creationId xmlns:a16="http://schemas.microsoft.com/office/drawing/2014/main" id="{2E8D88F6-1760-44E7-9EFE-2917011645D9}"/>
              </a:ext>
            </a:extLst>
          </p:cNvPr>
          <p:cNvSpPr>
            <a:spLocks noGrp="1"/>
          </p:cNvSpPr>
          <p:nvPr>
            <p:ph type="ftr" sz="quarter" idx="11"/>
          </p:nvPr>
        </p:nvSpPr>
        <p:spPr>
          <a:xfrm>
            <a:off x="4038600" y="6488328"/>
            <a:ext cx="4114800" cy="365125"/>
          </a:xfrm>
        </p:spPr>
        <p:txBody>
          <a:bodyPr/>
          <a:lstStyle/>
          <a:p>
            <a:endParaRPr lang="en-US"/>
          </a:p>
        </p:txBody>
      </p:sp>
      <p:sp>
        <p:nvSpPr>
          <p:cNvPr id="6" name="Slide Number Placeholder 5">
            <a:extLst>
              <a:ext uri="{FF2B5EF4-FFF2-40B4-BE49-F238E27FC236}">
                <a16:creationId xmlns:a16="http://schemas.microsoft.com/office/drawing/2014/main" id="{5EA07419-16F2-4AEA-BAB5-7554E9DBC586}"/>
              </a:ext>
            </a:extLst>
          </p:cNvPr>
          <p:cNvSpPr>
            <a:spLocks noGrp="1"/>
          </p:cNvSpPr>
          <p:nvPr>
            <p:ph type="sldNum" sz="quarter" idx="12"/>
          </p:nvPr>
        </p:nvSpPr>
        <p:spPr>
          <a:xfrm>
            <a:off x="9448800" y="6492874"/>
            <a:ext cx="2743200" cy="365125"/>
          </a:xfrm>
        </p:spPr>
        <p:txBody>
          <a:bodyPr/>
          <a:lstStyle/>
          <a:p>
            <a:fld id="{D175ED33-C16D-4633-B860-907CD16A9464}" type="slidenum">
              <a:rPr lang="en-US" smtClean="0"/>
              <a:t>‹#›</a:t>
            </a:fld>
            <a:endParaRPr lang="en-US"/>
          </a:p>
        </p:txBody>
      </p:sp>
    </p:spTree>
    <p:extLst>
      <p:ext uri="{BB962C8B-B14F-4D97-AF65-F5344CB8AC3E}">
        <p14:creationId xmlns:p14="http://schemas.microsoft.com/office/powerpoint/2010/main" val="340620622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A5DA8B-4A15-4537-8086-DD6FF0D3A41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BD01FA0-8440-4DFA-839F-84E12CC39F6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F4A7181-DACB-46AE-A54C-758050A4C0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6E3B847-A051-420C-9EC7-8508B25DDD6E}"/>
              </a:ext>
            </a:extLst>
          </p:cNvPr>
          <p:cNvSpPr>
            <a:spLocks noGrp="1"/>
          </p:cNvSpPr>
          <p:nvPr>
            <p:ph type="dt" sz="half" idx="10"/>
          </p:nvPr>
        </p:nvSpPr>
        <p:spPr/>
        <p:txBody>
          <a:bodyPr/>
          <a:lstStyle/>
          <a:p>
            <a:fld id="{9286DC1B-AD75-4F0A-9506-428F30C04BD5}" type="datetime2">
              <a:rPr lang="en-US" smtClean="0"/>
              <a:t>Tuesday, September 3, 2024</a:t>
            </a:fld>
            <a:endParaRPr lang="en-US"/>
          </a:p>
        </p:txBody>
      </p:sp>
      <p:sp>
        <p:nvSpPr>
          <p:cNvPr id="6" name="Footer Placeholder 5">
            <a:extLst>
              <a:ext uri="{FF2B5EF4-FFF2-40B4-BE49-F238E27FC236}">
                <a16:creationId xmlns:a16="http://schemas.microsoft.com/office/drawing/2014/main" id="{9AFFFF81-C9E4-49B9-9D1A-BB756310A11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8C9BEB-7C0F-4933-8910-8215971F0A05}"/>
              </a:ext>
            </a:extLst>
          </p:cNvPr>
          <p:cNvSpPr>
            <a:spLocks noGrp="1"/>
          </p:cNvSpPr>
          <p:nvPr>
            <p:ph type="sldNum" sz="quarter" idx="12"/>
          </p:nvPr>
        </p:nvSpPr>
        <p:spPr/>
        <p:txBody>
          <a:bodyPr/>
          <a:lstStyle/>
          <a:p>
            <a:fld id="{D175ED33-C16D-4633-B860-907CD16A9464}" type="slidenum">
              <a:rPr lang="en-US" smtClean="0"/>
              <a:t>‹#›</a:t>
            </a:fld>
            <a:endParaRPr lang="en-US"/>
          </a:p>
        </p:txBody>
      </p:sp>
    </p:spTree>
    <p:extLst>
      <p:ext uri="{BB962C8B-B14F-4D97-AF65-F5344CB8AC3E}">
        <p14:creationId xmlns:p14="http://schemas.microsoft.com/office/powerpoint/2010/main" val="31534851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secHead" preserve="1">
  <p:cSld name="Transition 4">
    <p:spTree>
      <p:nvGrpSpPr>
        <p:cNvPr id="1" name=""/>
        <p:cNvGrpSpPr/>
        <p:nvPr/>
      </p:nvGrpSpPr>
      <p:grpSpPr>
        <a:xfrm>
          <a:off x="0" y="0"/>
          <a:ext cx="0" cy="0"/>
          <a:chOff x="0" y="0"/>
          <a:chExt cx="0" cy="0"/>
        </a:xfrm>
      </p:grpSpPr>
      <p:sp>
        <p:nvSpPr>
          <p:cNvPr id="12" name="Прямоугольник 28">
            <a:extLst>
              <a:ext uri="{FF2B5EF4-FFF2-40B4-BE49-F238E27FC236}">
                <a16:creationId xmlns:a16="http://schemas.microsoft.com/office/drawing/2014/main" id="{88B42F85-A718-4224-9501-A2799D699649}"/>
              </a:ext>
            </a:extLst>
          </p:cNvPr>
          <p:cNvSpPr/>
          <p:nvPr/>
        </p:nvSpPr>
        <p:spPr>
          <a:xfrm>
            <a:off x="304800" y="304800"/>
            <a:ext cx="11582400" cy="6248400"/>
          </a:xfrm>
          <a:prstGeom prst="rect">
            <a:avLst/>
          </a:prstGeom>
          <a:solidFill>
            <a:srgbClr val="FFC7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3737DD"/>
              </a:solidFill>
              <a:effectLst/>
              <a:uLnTx/>
              <a:uFillTx/>
              <a:latin typeface="Calibri" panose="020F0502020204030204"/>
              <a:ea typeface="+mn-ea"/>
              <a:cs typeface="+mn-cs"/>
            </a:endParaRPr>
          </a:p>
        </p:txBody>
      </p:sp>
      <p:cxnSp>
        <p:nvCxnSpPr>
          <p:cNvPr id="13" name="Straight Connector 12">
            <a:extLst>
              <a:ext uri="{FF2B5EF4-FFF2-40B4-BE49-F238E27FC236}">
                <a16:creationId xmlns:a16="http://schemas.microsoft.com/office/drawing/2014/main" id="{3399050D-984C-4E19-9E1A-4CD292383A0D}"/>
              </a:ext>
            </a:extLst>
          </p:cNvPr>
          <p:cNvCxnSpPr/>
          <p:nvPr/>
        </p:nvCxnSpPr>
        <p:spPr>
          <a:xfrm>
            <a:off x="5797019" y="3429000"/>
            <a:ext cx="597962" cy="0"/>
          </a:xfrm>
          <a:prstGeom prst="line">
            <a:avLst/>
          </a:prstGeom>
          <a:ln w="76200">
            <a:solidFill>
              <a:schemeClr val="accent5"/>
            </a:solidFill>
          </a:ln>
        </p:spPr>
        <p:style>
          <a:lnRef idx="1">
            <a:schemeClr val="accent1"/>
          </a:lnRef>
          <a:fillRef idx="0">
            <a:schemeClr val="accent1"/>
          </a:fillRef>
          <a:effectRef idx="0">
            <a:schemeClr val="accent1"/>
          </a:effectRef>
          <a:fontRef idx="minor">
            <a:schemeClr val="tx1"/>
          </a:fontRef>
        </p:style>
      </p:cxnSp>
      <p:sp>
        <p:nvSpPr>
          <p:cNvPr id="23" name="Прямоугольник 11">
            <a:extLst>
              <a:ext uri="{FF2B5EF4-FFF2-40B4-BE49-F238E27FC236}">
                <a16:creationId xmlns:a16="http://schemas.microsoft.com/office/drawing/2014/main" id="{1EBAECF7-164D-4419-B7CB-E458C2AC3121}"/>
              </a:ext>
            </a:extLst>
          </p:cNvPr>
          <p:cNvSpPr/>
          <p:nvPr/>
        </p:nvSpPr>
        <p:spPr>
          <a:xfrm>
            <a:off x="5639445" y="5895975"/>
            <a:ext cx="913111" cy="413727"/>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4" name="Graphic 23">
            <a:extLst>
              <a:ext uri="{FF2B5EF4-FFF2-40B4-BE49-F238E27FC236}">
                <a16:creationId xmlns:a16="http://schemas.microsoft.com/office/drawing/2014/main" id="{3FED0EC0-A31A-4FFB-823C-FF0072D8F49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723994" y="5944798"/>
            <a:ext cx="744012" cy="316080"/>
          </a:xfrm>
          <a:prstGeom prst="rect">
            <a:avLst/>
          </a:prstGeom>
        </p:spPr>
      </p:pic>
      <p:sp>
        <p:nvSpPr>
          <p:cNvPr id="2" name="Title 1">
            <a:extLst>
              <a:ext uri="{FF2B5EF4-FFF2-40B4-BE49-F238E27FC236}">
                <a16:creationId xmlns:a16="http://schemas.microsoft.com/office/drawing/2014/main" id="{9D8BD7FE-5910-4840-9838-A66DCA5ABA9A}"/>
              </a:ext>
            </a:extLst>
          </p:cNvPr>
          <p:cNvSpPr>
            <a:spLocks noGrp="1"/>
          </p:cNvSpPr>
          <p:nvPr>
            <p:ph type="title" hasCustomPrompt="1"/>
          </p:nvPr>
        </p:nvSpPr>
        <p:spPr>
          <a:xfrm>
            <a:off x="3561397" y="1822430"/>
            <a:ext cx="5074920" cy="1311128"/>
          </a:xfrm>
        </p:spPr>
        <p:txBody>
          <a:bodyPr anchor="t"/>
          <a:lstStyle>
            <a:lvl1pPr algn="ctr">
              <a:defRPr sz="4400">
                <a:solidFill>
                  <a:schemeClr val="bg1"/>
                </a:solidFill>
              </a:defRPr>
            </a:lvl1pPr>
          </a:lstStyle>
          <a:p>
            <a:r>
              <a:rPr lang="en-US"/>
              <a:t>YOUR TRANSITION’S TITLE GOES HERE</a:t>
            </a:r>
          </a:p>
        </p:txBody>
      </p:sp>
      <p:sp>
        <p:nvSpPr>
          <p:cNvPr id="3" name="Text Placeholder 2">
            <a:extLst>
              <a:ext uri="{FF2B5EF4-FFF2-40B4-BE49-F238E27FC236}">
                <a16:creationId xmlns:a16="http://schemas.microsoft.com/office/drawing/2014/main" id="{FB0323D5-16CF-4643-8ED4-144A2183D006}"/>
              </a:ext>
            </a:extLst>
          </p:cNvPr>
          <p:cNvSpPr>
            <a:spLocks noGrp="1"/>
          </p:cNvSpPr>
          <p:nvPr>
            <p:ph type="body" idx="1" hasCustomPrompt="1"/>
          </p:nvPr>
        </p:nvSpPr>
        <p:spPr>
          <a:xfrm>
            <a:off x="3556635" y="3589021"/>
            <a:ext cx="5074920" cy="1581912"/>
          </a:xfrm>
        </p:spPr>
        <p:txBody>
          <a:bodyPr>
            <a:noAutofit/>
          </a:bodyPr>
          <a:lstStyle>
            <a:lvl1pPr marL="0" indent="0" algn="ctr">
              <a:buNone/>
              <a:defRPr sz="27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And your transition’s sub-title can go here. This one can go up to three lines!</a:t>
            </a:r>
          </a:p>
        </p:txBody>
      </p:sp>
      <p:sp>
        <p:nvSpPr>
          <p:cNvPr id="36" name="Freeform: Shape 35">
            <a:extLst>
              <a:ext uri="{FF2B5EF4-FFF2-40B4-BE49-F238E27FC236}">
                <a16:creationId xmlns:a16="http://schemas.microsoft.com/office/drawing/2014/main" id="{1B00F4F4-2DC0-444B-A711-A5D176996831}"/>
              </a:ext>
            </a:extLst>
          </p:cNvPr>
          <p:cNvSpPr/>
          <p:nvPr/>
        </p:nvSpPr>
        <p:spPr>
          <a:xfrm>
            <a:off x="9851151" y="773578"/>
            <a:ext cx="2036049" cy="5310352"/>
          </a:xfrm>
          <a:custGeom>
            <a:avLst/>
            <a:gdLst>
              <a:gd name="connsiteX0" fmla="*/ 2032192 w 2036049"/>
              <a:gd name="connsiteY0" fmla="*/ 0 h 5310352"/>
              <a:gd name="connsiteX1" fmla="*/ 2036049 w 2036049"/>
              <a:gd name="connsiteY1" fmla="*/ 329 h 5310352"/>
              <a:gd name="connsiteX2" fmla="*/ 2036049 w 2036049"/>
              <a:gd name="connsiteY2" fmla="*/ 292973 h 5310352"/>
              <a:gd name="connsiteX3" fmla="*/ 2032192 w 2036049"/>
              <a:gd name="connsiteY3" fmla="*/ 292584 h 5310352"/>
              <a:gd name="connsiteX4" fmla="*/ 1821826 w 2036049"/>
              <a:gd name="connsiteY4" fmla="*/ 502948 h 5310352"/>
              <a:gd name="connsiteX5" fmla="*/ 2032192 w 2036049"/>
              <a:gd name="connsiteY5" fmla="*/ 713313 h 5310352"/>
              <a:gd name="connsiteX6" fmla="*/ 2036049 w 2036049"/>
              <a:gd name="connsiteY6" fmla="*/ 712924 h 5310352"/>
              <a:gd name="connsiteX7" fmla="*/ 2036049 w 2036049"/>
              <a:gd name="connsiteY7" fmla="*/ 5301227 h 5310352"/>
              <a:gd name="connsiteX8" fmla="*/ 2030823 w 2036049"/>
              <a:gd name="connsiteY8" fmla="*/ 5310352 h 5310352"/>
              <a:gd name="connsiteX9" fmla="*/ 373375 w 2036049"/>
              <a:gd name="connsiteY9" fmla="*/ 3909180 h 5310352"/>
              <a:gd name="connsiteX10" fmla="*/ 223441 w 2036049"/>
              <a:gd name="connsiteY10" fmla="*/ 4056375 h 5310352"/>
              <a:gd name="connsiteX11" fmla="*/ 40774 w 2036049"/>
              <a:gd name="connsiteY11" fmla="*/ 2889626 h 5310352"/>
              <a:gd name="connsiteX12" fmla="*/ 1019445 w 2036049"/>
              <a:gd name="connsiteY12" fmla="*/ 3606579 h 5310352"/>
              <a:gd name="connsiteX13" fmla="*/ 675157 w 2036049"/>
              <a:gd name="connsiteY13" fmla="*/ 3666546 h 5310352"/>
              <a:gd name="connsiteX14" fmla="*/ 1071257 w 2036049"/>
              <a:gd name="connsiteY14" fmla="*/ 4048191 h 5310352"/>
              <a:gd name="connsiteX15" fmla="*/ 1669566 w 2036049"/>
              <a:gd name="connsiteY15" fmla="*/ 3523594 h 5310352"/>
              <a:gd name="connsiteX16" fmla="*/ 1721159 w 2036049"/>
              <a:gd name="connsiteY16" fmla="*/ 2294770 h 5310352"/>
              <a:gd name="connsiteX17" fmla="*/ 1730492 w 2036049"/>
              <a:gd name="connsiteY17" fmla="*/ 1758294 h 5310352"/>
              <a:gd name="connsiteX18" fmla="*/ 506968 w 2036049"/>
              <a:gd name="connsiteY18" fmla="*/ 1758294 h 5310352"/>
              <a:gd name="connsiteX19" fmla="*/ 506968 w 2036049"/>
              <a:gd name="connsiteY19" fmla="*/ 1292158 h 5310352"/>
              <a:gd name="connsiteX20" fmla="*/ 1738347 w 2036049"/>
              <a:gd name="connsiteY20" fmla="*/ 1292158 h 5310352"/>
              <a:gd name="connsiteX21" fmla="*/ 1744204 w 2036049"/>
              <a:gd name="connsiteY21" fmla="*/ 915330 h 5310352"/>
              <a:gd name="connsiteX22" fmla="*/ 1744724 w 2036049"/>
              <a:gd name="connsiteY22" fmla="*/ 915330 h 5310352"/>
              <a:gd name="connsiteX23" fmla="*/ 1529212 w 2036049"/>
              <a:gd name="connsiteY23" fmla="*/ 502948 h 5310352"/>
              <a:gd name="connsiteX24" fmla="*/ 2032192 w 2036049"/>
              <a:gd name="connsiteY24" fmla="*/ 0 h 5310352"/>
              <a:gd name="connsiteX25" fmla="*/ 1714727 w 2036049"/>
              <a:gd name="connsiteY25" fmla="*/ 2652767 h 5310352"/>
              <a:gd name="connsiteX26" fmla="*/ 1706406 w 2036049"/>
              <a:gd name="connsiteY26" fmla="*/ 3086224 h 5310352"/>
              <a:gd name="connsiteX27" fmla="*/ 1714727 w 2036049"/>
              <a:gd name="connsiteY27" fmla="*/ 2652767 h 5310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036049" h="5310352">
                <a:moveTo>
                  <a:pt x="2032192" y="0"/>
                </a:moveTo>
                <a:lnTo>
                  <a:pt x="2036049" y="329"/>
                </a:lnTo>
                <a:lnTo>
                  <a:pt x="2036049" y="292973"/>
                </a:lnTo>
                <a:lnTo>
                  <a:pt x="2032192" y="292584"/>
                </a:lnTo>
                <a:cubicBezTo>
                  <a:pt x="1916006" y="292584"/>
                  <a:pt x="1821826" y="386791"/>
                  <a:pt x="1821826" y="502948"/>
                </a:cubicBezTo>
                <a:cubicBezTo>
                  <a:pt x="1821826" y="619133"/>
                  <a:pt x="1916006" y="713313"/>
                  <a:pt x="2032192" y="713313"/>
                </a:cubicBezTo>
                <a:lnTo>
                  <a:pt x="2036049" y="712924"/>
                </a:lnTo>
                <a:lnTo>
                  <a:pt x="2036049" y="5301227"/>
                </a:lnTo>
                <a:lnTo>
                  <a:pt x="2030823" y="5310352"/>
                </a:lnTo>
                <a:cubicBezTo>
                  <a:pt x="1962672" y="5127713"/>
                  <a:pt x="746839" y="4726991"/>
                  <a:pt x="373375" y="3909180"/>
                </a:cubicBezTo>
                <a:cubicBezTo>
                  <a:pt x="357008" y="3928257"/>
                  <a:pt x="288856" y="3993671"/>
                  <a:pt x="223441" y="4056375"/>
                </a:cubicBezTo>
                <a:cubicBezTo>
                  <a:pt x="2620" y="3846476"/>
                  <a:pt x="-46455" y="3173123"/>
                  <a:pt x="40774" y="2889626"/>
                </a:cubicBezTo>
                <a:cubicBezTo>
                  <a:pt x="112812" y="2943517"/>
                  <a:pt x="749576" y="3383022"/>
                  <a:pt x="1019445" y="3606579"/>
                </a:cubicBezTo>
                <a:cubicBezTo>
                  <a:pt x="984001" y="3609316"/>
                  <a:pt x="738656" y="3658363"/>
                  <a:pt x="675157" y="3666546"/>
                </a:cubicBezTo>
                <a:cubicBezTo>
                  <a:pt x="698887" y="3688360"/>
                  <a:pt x="943028" y="3986773"/>
                  <a:pt x="1071257" y="4048191"/>
                </a:cubicBezTo>
                <a:cubicBezTo>
                  <a:pt x="1409058" y="4210057"/>
                  <a:pt x="1585266" y="4121105"/>
                  <a:pt x="1669566" y="3523594"/>
                </a:cubicBezTo>
                <a:cubicBezTo>
                  <a:pt x="812445" y="3324040"/>
                  <a:pt x="725709" y="2551992"/>
                  <a:pt x="1721159" y="2294770"/>
                </a:cubicBezTo>
                <a:cubicBezTo>
                  <a:pt x="1724279" y="2118015"/>
                  <a:pt x="1727481" y="1933214"/>
                  <a:pt x="1730492" y="1758294"/>
                </a:cubicBezTo>
                <a:lnTo>
                  <a:pt x="506968" y="1758294"/>
                </a:lnTo>
                <a:lnTo>
                  <a:pt x="506968" y="1292158"/>
                </a:lnTo>
                <a:lnTo>
                  <a:pt x="1738347" y="1292158"/>
                </a:lnTo>
                <a:cubicBezTo>
                  <a:pt x="1741905" y="1078919"/>
                  <a:pt x="1744204" y="931177"/>
                  <a:pt x="1744204" y="915330"/>
                </a:cubicBezTo>
                <a:lnTo>
                  <a:pt x="1744724" y="915330"/>
                </a:lnTo>
                <a:cubicBezTo>
                  <a:pt x="1614552" y="824434"/>
                  <a:pt x="1529212" y="673763"/>
                  <a:pt x="1529212" y="502948"/>
                </a:cubicBezTo>
                <a:cubicBezTo>
                  <a:pt x="1529212" y="225172"/>
                  <a:pt x="1754413" y="0"/>
                  <a:pt x="2032192" y="0"/>
                </a:cubicBezTo>
                <a:close/>
                <a:moveTo>
                  <a:pt x="1714727" y="2652767"/>
                </a:moveTo>
                <a:cubicBezTo>
                  <a:pt x="1372519" y="2767392"/>
                  <a:pt x="1373586" y="2979016"/>
                  <a:pt x="1706406" y="3086224"/>
                </a:cubicBezTo>
                <a:cubicBezTo>
                  <a:pt x="1708431" y="2990019"/>
                  <a:pt x="1711360" y="2835872"/>
                  <a:pt x="1714727" y="2652767"/>
                </a:cubicBezTo>
                <a:close/>
              </a:path>
            </a:pathLst>
          </a:custGeom>
          <a:solidFill>
            <a:srgbClr val="FFFFFF">
              <a:alpha val="40000"/>
            </a:srgbClr>
          </a:solidFill>
          <a:ln w="2471" cap="flat">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23000"/>
              </a:lnSpc>
              <a:spcBef>
                <a:spcPts val="600"/>
              </a:spcBef>
              <a:spcAft>
                <a:spcPts val="600"/>
              </a:spcAft>
            </a:pPr>
            <a:endParaRPr lang="en-US" sz="1600"/>
          </a:p>
        </p:txBody>
      </p:sp>
      <p:sp>
        <p:nvSpPr>
          <p:cNvPr id="30" name="Freeform: Shape 29">
            <a:extLst>
              <a:ext uri="{FF2B5EF4-FFF2-40B4-BE49-F238E27FC236}">
                <a16:creationId xmlns:a16="http://schemas.microsoft.com/office/drawing/2014/main" id="{51921B63-C24B-40ED-85BE-26D49B86E047}"/>
              </a:ext>
            </a:extLst>
          </p:cNvPr>
          <p:cNvSpPr/>
          <p:nvPr/>
        </p:nvSpPr>
        <p:spPr>
          <a:xfrm>
            <a:off x="304800" y="773907"/>
            <a:ext cx="2025597" cy="5300898"/>
          </a:xfrm>
          <a:custGeom>
            <a:avLst/>
            <a:gdLst>
              <a:gd name="connsiteX0" fmla="*/ 0 w 2025597"/>
              <a:gd name="connsiteY0" fmla="*/ 0 h 5300898"/>
              <a:gd name="connsiteX1" fmla="*/ 82086 w 2025597"/>
              <a:gd name="connsiteY1" fmla="*/ 6998 h 5300898"/>
              <a:gd name="connsiteX2" fmla="*/ 482728 w 2025597"/>
              <a:gd name="connsiteY2" fmla="*/ 377402 h 5300898"/>
              <a:gd name="connsiteX3" fmla="*/ 1197880 w 2025597"/>
              <a:gd name="connsiteY3" fmla="*/ 1291829 h 5300898"/>
              <a:gd name="connsiteX4" fmla="*/ 1521394 w 2025597"/>
              <a:gd name="connsiteY4" fmla="*/ 1291829 h 5300898"/>
              <a:gd name="connsiteX5" fmla="*/ 1521394 w 2025597"/>
              <a:gd name="connsiteY5" fmla="*/ 1757965 h 5300898"/>
              <a:gd name="connsiteX6" fmla="*/ 1184222 w 2025597"/>
              <a:gd name="connsiteY6" fmla="*/ 1757965 h 5300898"/>
              <a:gd name="connsiteX7" fmla="*/ 308736 w 2025597"/>
              <a:gd name="connsiteY7" fmla="*/ 2534502 h 5300898"/>
              <a:gd name="connsiteX8" fmla="*/ 321929 w 2025597"/>
              <a:gd name="connsiteY8" fmla="*/ 3191898 h 5300898"/>
              <a:gd name="connsiteX9" fmla="*/ 324502 w 2025597"/>
              <a:gd name="connsiteY9" fmla="*/ 3224687 h 5300898"/>
              <a:gd name="connsiteX10" fmla="*/ 1084212 w 2025597"/>
              <a:gd name="connsiteY10" fmla="*/ 3949687 h 5300898"/>
              <a:gd name="connsiteX11" fmla="*/ 1350441 w 2025597"/>
              <a:gd name="connsiteY11" fmla="*/ 3666217 h 5300898"/>
              <a:gd name="connsiteX12" fmla="*/ 1006180 w 2025597"/>
              <a:gd name="connsiteY12" fmla="*/ 3606250 h 5300898"/>
              <a:gd name="connsiteX13" fmla="*/ 1984824 w 2025597"/>
              <a:gd name="connsiteY13" fmla="*/ 2889297 h 5300898"/>
              <a:gd name="connsiteX14" fmla="*/ 1802184 w 2025597"/>
              <a:gd name="connsiteY14" fmla="*/ 4056046 h 5300898"/>
              <a:gd name="connsiteX15" fmla="*/ 1652223 w 2025597"/>
              <a:gd name="connsiteY15" fmla="*/ 3908851 h 5300898"/>
              <a:gd name="connsiteX16" fmla="*/ 1191831 w 2025597"/>
              <a:gd name="connsiteY16" fmla="*/ 4495223 h 5300898"/>
              <a:gd name="connsiteX17" fmla="*/ 809882 w 2025597"/>
              <a:gd name="connsiteY17" fmla="*/ 5131489 h 5300898"/>
              <a:gd name="connsiteX18" fmla="*/ 893771 w 2025597"/>
              <a:gd name="connsiteY18" fmla="*/ 4726033 h 5300898"/>
              <a:gd name="connsiteX19" fmla="*/ 6748 w 2025597"/>
              <a:gd name="connsiteY19" fmla="*/ 5289114 h 5300898"/>
              <a:gd name="connsiteX20" fmla="*/ 0 w 2025597"/>
              <a:gd name="connsiteY20" fmla="*/ 5300898 h 5300898"/>
              <a:gd name="connsiteX21" fmla="*/ 0 w 2025597"/>
              <a:gd name="connsiteY21" fmla="*/ 712595 h 5300898"/>
              <a:gd name="connsiteX22" fmla="*/ 38541 w 2025597"/>
              <a:gd name="connsiteY22" fmla="*/ 708710 h 5300898"/>
              <a:gd name="connsiteX23" fmla="*/ 206537 w 2025597"/>
              <a:gd name="connsiteY23" fmla="*/ 502619 h 5300898"/>
              <a:gd name="connsiteX24" fmla="*/ 38541 w 2025597"/>
              <a:gd name="connsiteY24" fmla="*/ 296530 h 5300898"/>
              <a:gd name="connsiteX25" fmla="*/ 0 w 2025597"/>
              <a:gd name="connsiteY25" fmla="*/ 292644 h 5300898"/>
              <a:gd name="connsiteX26" fmla="*/ 0 w 2025597"/>
              <a:gd name="connsiteY26" fmla="*/ 0 h 5300898"/>
              <a:gd name="connsiteX27" fmla="*/ 419394 w 2025597"/>
              <a:gd name="connsiteY27" fmla="*/ 773635 h 5300898"/>
              <a:gd name="connsiteX28" fmla="*/ 281421 w 2025597"/>
              <a:gd name="connsiteY28" fmla="*/ 916643 h 5300898"/>
              <a:gd name="connsiteX29" fmla="*/ 287251 w 2025597"/>
              <a:gd name="connsiteY29" fmla="*/ 1291829 h 5300898"/>
              <a:gd name="connsiteX30" fmla="*/ 809554 w 2025597"/>
              <a:gd name="connsiteY30" fmla="*/ 1291829 h 5300898"/>
              <a:gd name="connsiteX31" fmla="*/ 419394 w 2025597"/>
              <a:gd name="connsiteY31" fmla="*/ 773635 h 5300898"/>
              <a:gd name="connsiteX32" fmla="*/ 295106 w 2025597"/>
              <a:gd name="connsiteY32" fmla="*/ 1757965 h 5300898"/>
              <a:gd name="connsiteX33" fmla="*/ 302250 w 2025597"/>
              <a:gd name="connsiteY33" fmla="*/ 2169060 h 5300898"/>
              <a:gd name="connsiteX34" fmla="*/ 777120 w 2025597"/>
              <a:gd name="connsiteY34" fmla="*/ 1757965 h 5300898"/>
              <a:gd name="connsiteX35" fmla="*/ 295106 w 2025597"/>
              <a:gd name="connsiteY35" fmla="*/ 1757965 h 5300898"/>
              <a:gd name="connsiteX36" fmla="*/ 384086 w 2025597"/>
              <a:gd name="connsiteY36" fmla="*/ 3687456 h 5300898"/>
              <a:gd name="connsiteX37" fmla="*/ 749340 w 2025597"/>
              <a:gd name="connsiteY37" fmla="*/ 4116041 h 5300898"/>
              <a:gd name="connsiteX38" fmla="*/ 384086 w 2025597"/>
              <a:gd name="connsiteY38" fmla="*/ 3687456 h 530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025597" h="5300898">
                <a:moveTo>
                  <a:pt x="0" y="0"/>
                </a:moveTo>
                <a:lnTo>
                  <a:pt x="82086" y="6998"/>
                </a:lnTo>
                <a:cubicBezTo>
                  <a:pt x="277519" y="40718"/>
                  <a:pt x="433968" y="187466"/>
                  <a:pt x="482728" y="377402"/>
                </a:cubicBezTo>
                <a:cubicBezTo>
                  <a:pt x="724351" y="483105"/>
                  <a:pt x="1113334" y="798104"/>
                  <a:pt x="1197880" y="1291829"/>
                </a:cubicBezTo>
                <a:lnTo>
                  <a:pt x="1521394" y="1291829"/>
                </a:lnTo>
                <a:lnTo>
                  <a:pt x="1521394" y="1757965"/>
                </a:lnTo>
                <a:lnTo>
                  <a:pt x="1184222" y="1757965"/>
                </a:lnTo>
                <a:cubicBezTo>
                  <a:pt x="1097432" y="2124228"/>
                  <a:pt x="820310" y="2408847"/>
                  <a:pt x="308736" y="2534502"/>
                </a:cubicBezTo>
                <a:cubicBezTo>
                  <a:pt x="315223" y="2893567"/>
                  <a:pt x="320642" y="3174628"/>
                  <a:pt x="321929" y="3191898"/>
                </a:cubicBezTo>
                <a:cubicBezTo>
                  <a:pt x="322750" y="3203120"/>
                  <a:pt x="323653" y="3213684"/>
                  <a:pt x="324502" y="3224687"/>
                </a:cubicBezTo>
                <a:cubicBezTo>
                  <a:pt x="657787" y="3357923"/>
                  <a:pt x="937427" y="3635070"/>
                  <a:pt x="1084212" y="3949687"/>
                </a:cubicBezTo>
                <a:cubicBezTo>
                  <a:pt x="1203655" y="3839003"/>
                  <a:pt x="1333471" y="3681818"/>
                  <a:pt x="1350441" y="3666217"/>
                </a:cubicBezTo>
                <a:cubicBezTo>
                  <a:pt x="1286942" y="3658034"/>
                  <a:pt x="1041597" y="3608987"/>
                  <a:pt x="1006180" y="3606250"/>
                </a:cubicBezTo>
                <a:cubicBezTo>
                  <a:pt x="1276049" y="3382693"/>
                  <a:pt x="1912813" y="2943188"/>
                  <a:pt x="1984824" y="2889297"/>
                </a:cubicBezTo>
                <a:cubicBezTo>
                  <a:pt x="2072052" y="3172794"/>
                  <a:pt x="2022978" y="3846147"/>
                  <a:pt x="1802184" y="4056046"/>
                </a:cubicBezTo>
                <a:cubicBezTo>
                  <a:pt x="1736742" y="3993342"/>
                  <a:pt x="1668618" y="3927928"/>
                  <a:pt x="1652223" y="3908851"/>
                </a:cubicBezTo>
                <a:cubicBezTo>
                  <a:pt x="1549065" y="4134734"/>
                  <a:pt x="1381588" y="4328787"/>
                  <a:pt x="1191831" y="4495223"/>
                </a:cubicBezTo>
                <a:cubicBezTo>
                  <a:pt x="1171714" y="4733641"/>
                  <a:pt x="1055063" y="4959963"/>
                  <a:pt x="809882" y="5131489"/>
                </a:cubicBezTo>
                <a:cubicBezTo>
                  <a:pt x="867715" y="5032055"/>
                  <a:pt x="896043" y="4887542"/>
                  <a:pt x="893771" y="4726033"/>
                </a:cubicBezTo>
                <a:cubicBezTo>
                  <a:pt x="493612" y="5003306"/>
                  <a:pt x="88642" y="5180100"/>
                  <a:pt x="6748" y="5289114"/>
                </a:cubicBezTo>
                <a:lnTo>
                  <a:pt x="0" y="5300898"/>
                </a:lnTo>
                <a:lnTo>
                  <a:pt x="0" y="712595"/>
                </a:lnTo>
                <a:lnTo>
                  <a:pt x="38541" y="708710"/>
                </a:lnTo>
                <a:cubicBezTo>
                  <a:pt x="134409" y="689095"/>
                  <a:pt x="206537" y="604281"/>
                  <a:pt x="206537" y="502619"/>
                </a:cubicBezTo>
                <a:cubicBezTo>
                  <a:pt x="206537" y="400982"/>
                  <a:pt x="134409" y="316150"/>
                  <a:pt x="38541" y="296530"/>
                </a:cubicBezTo>
                <a:lnTo>
                  <a:pt x="0" y="292644"/>
                </a:lnTo>
                <a:lnTo>
                  <a:pt x="0" y="0"/>
                </a:lnTo>
                <a:close/>
                <a:moveTo>
                  <a:pt x="419394" y="773635"/>
                </a:moveTo>
                <a:cubicBezTo>
                  <a:pt x="383265" y="829963"/>
                  <a:pt x="336435" y="878681"/>
                  <a:pt x="281421" y="916643"/>
                </a:cubicBezTo>
                <a:cubicBezTo>
                  <a:pt x="281531" y="937991"/>
                  <a:pt x="283802" y="1083407"/>
                  <a:pt x="287251" y="1291829"/>
                </a:cubicBezTo>
                <a:lnTo>
                  <a:pt x="809554" y="1291829"/>
                </a:lnTo>
                <a:cubicBezTo>
                  <a:pt x="773343" y="1102648"/>
                  <a:pt x="664876" y="921542"/>
                  <a:pt x="419394" y="773635"/>
                </a:cubicBezTo>
                <a:close/>
                <a:moveTo>
                  <a:pt x="295106" y="1757965"/>
                </a:moveTo>
                <a:cubicBezTo>
                  <a:pt x="297405" y="1891885"/>
                  <a:pt x="299841" y="2031581"/>
                  <a:pt x="302250" y="2169060"/>
                </a:cubicBezTo>
                <a:cubicBezTo>
                  <a:pt x="595246" y="2071076"/>
                  <a:pt x="721586" y="1905680"/>
                  <a:pt x="777120" y="1757965"/>
                </a:cubicBezTo>
                <a:lnTo>
                  <a:pt x="295106" y="1757965"/>
                </a:lnTo>
                <a:close/>
                <a:moveTo>
                  <a:pt x="384086" y="3687456"/>
                </a:moveTo>
                <a:cubicBezTo>
                  <a:pt x="453770" y="4023449"/>
                  <a:pt x="568451" y="4139962"/>
                  <a:pt x="749340" y="4116041"/>
                </a:cubicBezTo>
                <a:cubicBezTo>
                  <a:pt x="665286" y="3942023"/>
                  <a:pt x="544037" y="3787520"/>
                  <a:pt x="384086" y="3687456"/>
                </a:cubicBezTo>
                <a:close/>
              </a:path>
            </a:pathLst>
          </a:custGeom>
          <a:solidFill>
            <a:srgbClr val="FFFFFF">
              <a:alpha val="40000"/>
            </a:srgbClr>
          </a:solidFill>
          <a:ln w="2471" cap="flat">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lnSpc>
                <a:spcPct val="123000"/>
              </a:lnSpc>
              <a:spcBef>
                <a:spcPts val="600"/>
              </a:spcBef>
              <a:spcAft>
                <a:spcPts val="600"/>
              </a:spcAft>
            </a:pPr>
            <a:endParaRPr lang="en-US" sz="1600"/>
          </a:p>
        </p:txBody>
      </p:sp>
    </p:spTree>
    <p:extLst>
      <p:ext uri="{BB962C8B-B14F-4D97-AF65-F5344CB8AC3E}">
        <p14:creationId xmlns:p14="http://schemas.microsoft.com/office/powerpoint/2010/main" val="593020465"/>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11582400" cy="701731"/>
          </a:xfrm>
        </p:spPr>
        <p:txBody>
          <a:bodyPr/>
          <a:lstStyle>
            <a:lvl1pPr>
              <a:defRPr/>
            </a:lvl1pPr>
          </a:lstStyle>
          <a:p>
            <a:r>
              <a:rPr lang="en-US"/>
              <a:t>YOUR SLIDE’S TITLE GOES HERE</a:t>
            </a:r>
          </a:p>
        </p:txBody>
      </p:sp>
      <p:sp>
        <p:nvSpPr>
          <p:cNvPr id="3" name="Content Placeholder 2">
            <a:extLst>
              <a:ext uri="{FF2B5EF4-FFF2-40B4-BE49-F238E27FC236}">
                <a16:creationId xmlns:a16="http://schemas.microsoft.com/office/drawing/2014/main" id="{A753EC81-5AD8-430D-8FD1-21006496845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9AA7AEB7-DAE7-494D-8796-7E8569532536}" type="datetime1">
              <a:rPr lang="en-US" smtClean="0"/>
              <a:t>9/3/2024</a:t>
            </a:fld>
            <a:endParaRPr lang="en-US"/>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a:xfrm>
            <a:off x="9719988" y="6170673"/>
            <a:ext cx="586986" cy="338328"/>
          </a:xfrm>
          <a:prstGeom prst="rect">
            <a:avLst/>
          </a:prstGeom>
        </p:spPr>
        <p:txBody>
          <a:bodyPr/>
          <a:lstStyle/>
          <a:p>
            <a:fld id="{35EDF84B-C6E0-4237-8292-AD6332EF7C1F}" type="slidenum">
              <a:rPr lang="en-US" smtClean="0"/>
              <a:t>‹#›</a:t>
            </a:fld>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spTree>
    <p:extLst>
      <p:ext uri="{BB962C8B-B14F-4D97-AF65-F5344CB8AC3E}">
        <p14:creationId xmlns:p14="http://schemas.microsoft.com/office/powerpoint/2010/main" val="566160994"/>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Paragraph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11582400" cy="701731"/>
          </a:xfrm>
        </p:spPr>
        <p:txBody>
          <a:bodyPr/>
          <a:lstStyle/>
          <a:p>
            <a:r>
              <a:rPr lang="en-US"/>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9AA7AEB7-DAE7-494D-8796-7E8569532536}" type="datetime1">
              <a:rPr lang="en-US" smtClean="0"/>
              <a:t>9/3/2024</a:t>
            </a:fld>
            <a:endParaRPr lang="en-US"/>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a:xfrm>
            <a:off x="9719988" y="6170673"/>
            <a:ext cx="586986" cy="338328"/>
          </a:xfrm>
          <a:prstGeom prst="rect">
            <a:avLst/>
          </a:prstGeom>
        </p:spPr>
        <p:txBody>
          <a:bodyPr/>
          <a:lstStyle/>
          <a:p>
            <a:fld id="{35EDF84B-C6E0-4237-8292-AD6332EF7C1F}" type="slidenum">
              <a:rPr lang="en-US" smtClean="0"/>
              <a:t>‹#›</a:t>
            </a:fld>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sp>
        <p:nvSpPr>
          <p:cNvPr id="8" name="Text Placeholder 7">
            <a:extLst>
              <a:ext uri="{FF2B5EF4-FFF2-40B4-BE49-F238E27FC236}">
                <a16:creationId xmlns:a16="http://schemas.microsoft.com/office/drawing/2014/main" id="{51E94711-1222-4A37-8026-D8C0D6ED4201}"/>
              </a:ext>
            </a:extLst>
          </p:cNvPr>
          <p:cNvSpPr>
            <a:spLocks noGrp="1"/>
          </p:cNvSpPr>
          <p:nvPr>
            <p:ph type="body" sz="quarter" idx="14"/>
          </p:nvPr>
        </p:nvSpPr>
        <p:spPr>
          <a:xfrm>
            <a:off x="304800" y="2087878"/>
            <a:ext cx="11582400" cy="370332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49349380"/>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wo Columns Paragraph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11582400" cy="701731"/>
          </a:xfrm>
        </p:spPr>
        <p:txBody>
          <a:bodyPr/>
          <a:lstStyle/>
          <a:p>
            <a:r>
              <a:rPr lang="en-US"/>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9AA7AEB7-DAE7-494D-8796-7E8569532536}" type="datetime1">
              <a:rPr lang="en-US" smtClean="0"/>
              <a:t>9/3/2024</a:t>
            </a:fld>
            <a:endParaRPr lang="en-US"/>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a:xfrm>
            <a:off x="9719988" y="6170673"/>
            <a:ext cx="586986" cy="338328"/>
          </a:xfrm>
          <a:prstGeom prst="rect">
            <a:avLst/>
          </a:prstGeom>
        </p:spPr>
        <p:txBody>
          <a:bodyPr/>
          <a:lstStyle/>
          <a:p>
            <a:fld id="{35EDF84B-C6E0-4237-8292-AD6332EF7C1F}" type="slidenum">
              <a:rPr lang="en-US" smtClean="0"/>
              <a:t>‹#›</a:t>
            </a:fld>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sp>
        <p:nvSpPr>
          <p:cNvPr id="8" name="Text Placeholder 7">
            <a:extLst>
              <a:ext uri="{FF2B5EF4-FFF2-40B4-BE49-F238E27FC236}">
                <a16:creationId xmlns:a16="http://schemas.microsoft.com/office/drawing/2014/main" id="{51E94711-1222-4A37-8026-D8C0D6ED4201}"/>
              </a:ext>
            </a:extLst>
          </p:cNvPr>
          <p:cNvSpPr>
            <a:spLocks noGrp="1"/>
          </p:cNvSpPr>
          <p:nvPr>
            <p:ph type="body" sz="quarter" idx="14"/>
          </p:nvPr>
        </p:nvSpPr>
        <p:spPr>
          <a:xfrm>
            <a:off x="304800" y="2087878"/>
            <a:ext cx="11582400" cy="3703320"/>
          </a:xfrm>
        </p:spPr>
        <p:txBody>
          <a:bodyPr numCol="2" spcCol="914400"/>
          <a:lstStyle>
            <a:lvl1pPr marL="0" indent="0">
              <a:buNone/>
              <a:tabLst/>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53876362"/>
      </p:ext>
    </p:extLst>
  </p:cSld>
  <p:clrMapOvr>
    <a:masterClrMapping/>
  </p:clrMapOvr>
  <p:hf hdr="0" ftr="0" dt="0"/>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image" Target="../media/image2.sv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image" Target="../media/image1.png"/><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B2E97E-15DE-483A-BC27-7919C8F1AE1E}"/>
              </a:ext>
            </a:extLst>
          </p:cNvPr>
          <p:cNvSpPr>
            <a:spLocks noGrp="1"/>
          </p:cNvSpPr>
          <p:nvPr>
            <p:ph type="title"/>
          </p:nvPr>
        </p:nvSpPr>
        <p:spPr>
          <a:xfrm>
            <a:off x="304800" y="172857"/>
            <a:ext cx="11582400" cy="701731"/>
          </a:xfrm>
          <a:prstGeom prst="rect">
            <a:avLst/>
          </a:prstGeom>
        </p:spPr>
        <p:txBody>
          <a:bodyPr vert="horz" wrap="square" lIns="91440" tIns="45720" rIns="91440" bIns="45720" rtlCol="0" anchor="t">
            <a:normAutofit/>
          </a:bodyPr>
          <a:lstStyle/>
          <a:p>
            <a:r>
              <a:rPr lang="en-US"/>
              <a:t>Click to edit Master title style</a:t>
            </a:r>
          </a:p>
        </p:txBody>
      </p:sp>
      <p:sp>
        <p:nvSpPr>
          <p:cNvPr id="3" name="Text Placeholder 2">
            <a:extLst>
              <a:ext uri="{FF2B5EF4-FFF2-40B4-BE49-F238E27FC236}">
                <a16:creationId xmlns:a16="http://schemas.microsoft.com/office/drawing/2014/main" id="{916DC98E-7479-4F84-A93B-DC74ECFC08FF}"/>
              </a:ext>
            </a:extLst>
          </p:cNvPr>
          <p:cNvSpPr>
            <a:spLocks noGrp="1"/>
          </p:cNvSpPr>
          <p:nvPr>
            <p:ph type="body" idx="1"/>
          </p:nvPr>
        </p:nvSpPr>
        <p:spPr>
          <a:xfrm>
            <a:off x="304799" y="2085975"/>
            <a:ext cx="11582399" cy="3705223"/>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27" name="Straight Connector 26">
            <a:extLst>
              <a:ext uri="{FF2B5EF4-FFF2-40B4-BE49-F238E27FC236}">
                <a16:creationId xmlns:a16="http://schemas.microsoft.com/office/drawing/2014/main" id="{43BF3AD1-F051-48A5-AB7D-BDA84812B4BB}"/>
              </a:ext>
            </a:extLst>
          </p:cNvPr>
          <p:cNvCxnSpPr/>
          <p:nvPr/>
        </p:nvCxnSpPr>
        <p:spPr>
          <a:xfrm>
            <a:off x="396691" y="957194"/>
            <a:ext cx="597962" cy="0"/>
          </a:xfrm>
          <a:prstGeom prst="line">
            <a:avLst/>
          </a:prstGeom>
          <a:ln w="76200">
            <a:solidFill>
              <a:srgbClr val="EC5153"/>
            </a:solidFill>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9799997D-9151-4456-8CAB-50AC1F60D7A4}"/>
              </a:ext>
            </a:extLst>
          </p:cNvPr>
          <p:cNvGrpSpPr/>
          <p:nvPr/>
        </p:nvGrpSpPr>
        <p:grpSpPr>
          <a:xfrm>
            <a:off x="304801" y="6126480"/>
            <a:ext cx="11582400" cy="426715"/>
            <a:chOff x="304801" y="6126480"/>
            <a:chExt cx="11582400" cy="426715"/>
          </a:xfrm>
        </p:grpSpPr>
        <p:sp>
          <p:nvSpPr>
            <p:cNvPr id="28" name="Rectangle 27">
              <a:extLst>
                <a:ext uri="{FF2B5EF4-FFF2-40B4-BE49-F238E27FC236}">
                  <a16:creationId xmlns:a16="http://schemas.microsoft.com/office/drawing/2014/main" id="{953E2499-F978-4E01-86C9-1D087E586B53}"/>
                </a:ext>
              </a:extLst>
            </p:cNvPr>
            <p:cNvSpPr/>
            <p:nvPr/>
          </p:nvSpPr>
          <p:spPr>
            <a:xfrm>
              <a:off x="304801" y="6126480"/>
              <a:ext cx="11582400" cy="426715"/>
            </a:xfrm>
            <a:prstGeom prst="rect">
              <a:avLst/>
            </a:prstGeom>
            <a:solidFill>
              <a:srgbClr val="1A49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9" name="Graphic 28">
              <a:extLst>
                <a:ext uri="{FF2B5EF4-FFF2-40B4-BE49-F238E27FC236}">
                  <a16:creationId xmlns:a16="http://schemas.microsoft.com/office/drawing/2014/main" id="{F24C7791-83CB-425B-A392-60C4676C8977}"/>
                </a:ext>
              </a:extLst>
            </p:cNvPr>
            <p:cNvPicPr>
              <a:picLocks noChangeAspect="1"/>
            </p:cNvPicPr>
            <p:nvPr/>
          </p:nvPicPr>
          <p:blipFill>
            <a:blip r:embed="rId56">
              <a:extLst>
                <a:ext uri="{96DAC541-7B7A-43D3-8B79-37D633B846F1}">
                  <asvg:svgBlip xmlns:asvg="http://schemas.microsoft.com/office/drawing/2016/SVG/main" r:embed="rId57"/>
                </a:ext>
              </a:extLst>
            </a:blip>
            <a:stretch>
              <a:fillRect/>
            </a:stretch>
          </p:blipFill>
          <p:spPr>
            <a:xfrm>
              <a:off x="10818536" y="6181797"/>
              <a:ext cx="744012" cy="316080"/>
            </a:xfrm>
            <a:prstGeom prst="rect">
              <a:avLst/>
            </a:prstGeom>
          </p:spPr>
        </p:pic>
        <p:cxnSp>
          <p:nvCxnSpPr>
            <p:cNvPr id="31" name="Straight Connector 30">
              <a:extLst>
                <a:ext uri="{FF2B5EF4-FFF2-40B4-BE49-F238E27FC236}">
                  <a16:creationId xmlns:a16="http://schemas.microsoft.com/office/drawing/2014/main" id="{174664AB-B457-4A4B-8D7F-46B20E66F28D}"/>
                </a:ext>
              </a:extLst>
            </p:cNvPr>
            <p:cNvCxnSpPr>
              <a:cxnSpLocks/>
            </p:cNvCxnSpPr>
            <p:nvPr/>
          </p:nvCxnSpPr>
          <p:spPr>
            <a:xfrm>
              <a:off x="10490857"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DB490B93-C18D-4D67-8A52-86F2EF210033}"/>
                </a:ext>
              </a:extLst>
            </p:cNvPr>
            <p:cNvCxnSpPr>
              <a:cxnSpLocks/>
            </p:cNvCxnSpPr>
            <p:nvPr/>
          </p:nvCxnSpPr>
          <p:spPr>
            <a:xfrm>
              <a:off x="9523015"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grpSp>
      <p:sp>
        <p:nvSpPr>
          <p:cNvPr id="4" name="Date Placeholder 3">
            <a:extLst>
              <a:ext uri="{FF2B5EF4-FFF2-40B4-BE49-F238E27FC236}">
                <a16:creationId xmlns:a16="http://schemas.microsoft.com/office/drawing/2014/main" id="{3FAEE57A-77BE-438D-9286-6127CD6E56F9}"/>
              </a:ext>
            </a:extLst>
          </p:cNvPr>
          <p:cNvSpPr>
            <a:spLocks noGrp="1"/>
          </p:cNvSpPr>
          <p:nvPr>
            <p:ph type="dt" sz="half" idx="2"/>
          </p:nvPr>
        </p:nvSpPr>
        <p:spPr>
          <a:xfrm>
            <a:off x="8382000" y="6157275"/>
            <a:ext cx="977175" cy="365125"/>
          </a:xfrm>
          <a:prstGeom prst="rect">
            <a:avLst/>
          </a:prstGeom>
        </p:spPr>
        <p:txBody>
          <a:bodyPr vert="horz" lIns="91440" tIns="45720" rIns="91440" bIns="45720" rtlCol="0" anchor="ctr"/>
          <a:lstStyle>
            <a:lvl1pPr algn="r">
              <a:defRPr sz="1200">
                <a:solidFill>
                  <a:schemeClr val="bg1"/>
                </a:solidFill>
              </a:defRPr>
            </a:lvl1pPr>
          </a:lstStyle>
          <a:p>
            <a:fld id="{9AA7AEB7-DAE7-494D-8796-7E8569532536}" type="datetime1">
              <a:rPr lang="en-US" smtClean="0"/>
              <a:t>9/3/2024</a:t>
            </a:fld>
            <a:endParaRPr lang="en-US"/>
          </a:p>
        </p:txBody>
      </p:sp>
      <p:sp>
        <p:nvSpPr>
          <p:cNvPr id="5" name="Footer Placeholder 4">
            <a:extLst>
              <a:ext uri="{FF2B5EF4-FFF2-40B4-BE49-F238E27FC236}">
                <a16:creationId xmlns:a16="http://schemas.microsoft.com/office/drawing/2014/main" id="{777BCE5C-2F54-4920-9F7A-D0ABAFE3C9E2}"/>
              </a:ext>
            </a:extLst>
          </p:cNvPr>
          <p:cNvSpPr>
            <a:spLocks noGrp="1"/>
          </p:cNvSpPr>
          <p:nvPr>
            <p:ph type="ftr" sz="quarter" idx="3"/>
          </p:nvPr>
        </p:nvSpPr>
        <p:spPr>
          <a:xfrm>
            <a:off x="476320" y="6157275"/>
            <a:ext cx="7741840"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13" name="Slide Number Placeholder 5">
            <a:extLst>
              <a:ext uri="{FF2B5EF4-FFF2-40B4-BE49-F238E27FC236}">
                <a16:creationId xmlns:a16="http://schemas.microsoft.com/office/drawing/2014/main" id="{37B5FA36-E07C-467A-96D0-EB674B669A53}"/>
              </a:ext>
            </a:extLst>
          </p:cNvPr>
          <p:cNvSpPr>
            <a:spLocks noGrp="1"/>
          </p:cNvSpPr>
          <p:nvPr>
            <p:ph type="sldNum" sz="quarter" idx="4"/>
          </p:nvPr>
        </p:nvSpPr>
        <p:spPr>
          <a:xfrm>
            <a:off x="9719988" y="6170673"/>
            <a:ext cx="586986" cy="338328"/>
          </a:xfrm>
          <a:prstGeom prst="rect">
            <a:avLst/>
          </a:prstGeom>
        </p:spPr>
        <p:txBody>
          <a:bodyPr vert="horz" lIns="91440" tIns="45720" rIns="91440" bIns="45720" rtlCol="0" anchor="ctr"/>
          <a:lstStyle>
            <a:lvl1pPr algn="ctr">
              <a:defRPr sz="1600">
                <a:solidFill>
                  <a:schemeClr val="bg1"/>
                </a:solidFill>
              </a:defRPr>
            </a:lvl1pPr>
          </a:lstStyle>
          <a:p>
            <a:fld id="{35EDF84B-C6E0-4237-8292-AD6332EF7C1F}" type="slidenum">
              <a:rPr lang="en-US" smtClean="0"/>
              <a:t>‹#›</a:t>
            </a:fld>
            <a:endParaRPr lang="en-US"/>
          </a:p>
        </p:txBody>
      </p:sp>
    </p:spTree>
    <p:extLst>
      <p:ext uri="{BB962C8B-B14F-4D97-AF65-F5344CB8AC3E}">
        <p14:creationId xmlns:p14="http://schemas.microsoft.com/office/powerpoint/2010/main" val="15442104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 id="2147483705" r:id="rId45"/>
    <p:sldLayoutId id="2147483706" r:id="rId46"/>
    <p:sldLayoutId id="2147483707" r:id="rId47"/>
    <p:sldLayoutId id="2147483708" r:id="rId48"/>
    <p:sldLayoutId id="2147483709" r:id="rId49"/>
    <p:sldLayoutId id="2147483710" r:id="rId50"/>
    <p:sldLayoutId id="2147483711" r:id="rId51"/>
    <p:sldLayoutId id="2147483712" r:id="rId52"/>
    <p:sldLayoutId id="2147483713" r:id="rId53"/>
    <p:sldLayoutId id="2147483714" r:id="rId54"/>
  </p:sldLayoutIdLst>
  <p:hf hdr="0" ftr="0" dt="0"/>
  <p:txStyles>
    <p:titleStyle>
      <a:lvl1pPr algn="l" defTabSz="914400" rtl="0" eaLnBrk="1" latinLnBrk="0" hangingPunct="1">
        <a:lnSpc>
          <a:spcPct val="90000"/>
        </a:lnSpc>
        <a:spcBef>
          <a:spcPct val="0"/>
        </a:spcBef>
        <a:buNone/>
        <a:defRPr sz="4400" kern="1200">
          <a:solidFill>
            <a:schemeClr val="accent2"/>
          </a:solidFill>
          <a:latin typeface="+mj-lt"/>
          <a:ea typeface="+mj-ea"/>
          <a:cs typeface="+mj-cs"/>
        </a:defRPr>
      </a:lvl1pPr>
    </p:titleStyle>
    <p:bodyStyle>
      <a:lvl1pPr marL="228600" indent="-228600" algn="l" defTabSz="914400" rtl="0" eaLnBrk="1" latinLnBrk="0" hangingPunct="1">
        <a:lnSpc>
          <a:spcPct val="123000"/>
        </a:lnSpc>
        <a:spcBef>
          <a:spcPts val="0"/>
        </a:spcBef>
        <a:spcAft>
          <a:spcPts val="0"/>
        </a:spcAft>
        <a:buClr>
          <a:schemeClr val="accent1"/>
        </a:buClr>
        <a:buFont typeface="Arial" panose="020B0604020202020204" pitchFamily="34" charset="0"/>
        <a:buChar char="•"/>
        <a:defRPr sz="1600" kern="1200">
          <a:solidFill>
            <a:schemeClr val="accent6"/>
          </a:solidFill>
          <a:latin typeface="+mn-lt"/>
          <a:ea typeface="+mn-ea"/>
          <a:cs typeface="+mn-cs"/>
        </a:defRPr>
      </a:lvl1pPr>
      <a:lvl2pPr marL="685800" indent="-228600" algn="l" defTabSz="914400" rtl="0" eaLnBrk="1" latinLnBrk="0" hangingPunct="1">
        <a:lnSpc>
          <a:spcPct val="123000"/>
        </a:lnSpc>
        <a:spcBef>
          <a:spcPts val="0"/>
        </a:spcBef>
        <a:spcAft>
          <a:spcPts val="0"/>
        </a:spcAft>
        <a:buClr>
          <a:schemeClr val="accent1"/>
        </a:buClr>
        <a:buFont typeface="Arial" panose="020B0604020202020204" pitchFamily="34" charset="0"/>
        <a:buChar char="•"/>
        <a:defRPr sz="1600" kern="1200">
          <a:solidFill>
            <a:schemeClr val="accent6"/>
          </a:solidFill>
          <a:latin typeface="+mn-lt"/>
          <a:ea typeface="+mn-ea"/>
          <a:cs typeface="+mn-cs"/>
        </a:defRPr>
      </a:lvl2pPr>
      <a:lvl3pPr marL="1143000" indent="-228600" algn="l" defTabSz="914400" rtl="0" eaLnBrk="1" latinLnBrk="0" hangingPunct="1">
        <a:lnSpc>
          <a:spcPct val="123000"/>
        </a:lnSpc>
        <a:spcBef>
          <a:spcPts val="0"/>
        </a:spcBef>
        <a:spcAft>
          <a:spcPts val="0"/>
        </a:spcAft>
        <a:buClr>
          <a:schemeClr val="accent1"/>
        </a:buClr>
        <a:buFont typeface="Arial" panose="020B0604020202020204" pitchFamily="34" charset="0"/>
        <a:buChar char="•"/>
        <a:defRPr sz="1600" kern="1200">
          <a:solidFill>
            <a:schemeClr val="accent6"/>
          </a:solidFill>
          <a:latin typeface="+mn-lt"/>
          <a:ea typeface="+mn-ea"/>
          <a:cs typeface="+mn-cs"/>
        </a:defRPr>
      </a:lvl3pPr>
      <a:lvl4pPr marL="1600200" indent="-228600" algn="l" defTabSz="914400" rtl="0" eaLnBrk="1" latinLnBrk="0" hangingPunct="1">
        <a:lnSpc>
          <a:spcPct val="123000"/>
        </a:lnSpc>
        <a:spcBef>
          <a:spcPts val="0"/>
        </a:spcBef>
        <a:spcAft>
          <a:spcPts val="0"/>
        </a:spcAft>
        <a:buClr>
          <a:schemeClr val="accent1"/>
        </a:buClr>
        <a:buFont typeface="Arial" panose="020B0604020202020204" pitchFamily="34" charset="0"/>
        <a:buChar char="•"/>
        <a:defRPr sz="1600" kern="1200">
          <a:solidFill>
            <a:schemeClr val="accent6"/>
          </a:solidFill>
          <a:latin typeface="+mn-lt"/>
          <a:ea typeface="+mn-ea"/>
          <a:cs typeface="+mn-cs"/>
        </a:defRPr>
      </a:lvl4pPr>
      <a:lvl5pPr marL="2057400" indent="-228600" algn="l" defTabSz="914400" rtl="0" eaLnBrk="1" latinLnBrk="0" hangingPunct="1">
        <a:lnSpc>
          <a:spcPct val="123000"/>
        </a:lnSpc>
        <a:spcBef>
          <a:spcPts val="0"/>
        </a:spcBef>
        <a:spcAft>
          <a:spcPts val="0"/>
        </a:spcAft>
        <a:buClr>
          <a:schemeClr val="accent1"/>
        </a:buClr>
        <a:buFont typeface="Arial" panose="020B0604020202020204" pitchFamily="34" charset="0"/>
        <a:buChar char="•"/>
        <a:defRPr sz="16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92">
          <p15:clr>
            <a:srgbClr val="F26B43"/>
          </p15:clr>
        </p15:guide>
        <p15:guide id="2" pos="7488">
          <p15:clr>
            <a:srgbClr val="F26B43"/>
          </p15:clr>
        </p15:guide>
        <p15:guide id="3" orient="horz" pos="4128">
          <p15:clr>
            <a:srgbClr val="F26B43"/>
          </p15:clr>
        </p15:guide>
        <p15:guide id="4" orient="horz" pos="192">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9.xml"/></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9.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39.xml"/><Relationship Id="rId5" Type="http://schemas.openxmlformats.org/officeDocument/2006/relationships/image" Target="../media/image17.jpeg"/><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3.xml"/></Relationships>
</file>

<file path=ppt/slides/_rels/slide14.xml.rels><?xml version="1.0" encoding="UTF-8" standalone="yes"?>
<Relationships xmlns="http://schemas.openxmlformats.org/package/2006/relationships"><Relationship Id="rId3" Type="http://schemas.openxmlformats.org/officeDocument/2006/relationships/hyperlink" Target="mailto:madison.Rivard@health.ri.gov"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39.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5.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3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E6B7EDEF-848A-4F56-9843-C1ADF9E45F05}"/>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2820" b="22820"/>
          <a:stretch/>
        </p:blipFill>
        <p:spPr>
          <a:xfrm>
            <a:off x="304800" y="279632"/>
            <a:ext cx="11572875" cy="3538728"/>
          </a:xfrm>
          <a:prstGeom prst="rect">
            <a:avLst/>
          </a:prstGeom>
        </p:spPr>
      </p:pic>
      <p:sp>
        <p:nvSpPr>
          <p:cNvPr id="3" name="Title 2">
            <a:extLst>
              <a:ext uri="{FF2B5EF4-FFF2-40B4-BE49-F238E27FC236}">
                <a16:creationId xmlns:a16="http://schemas.microsoft.com/office/drawing/2014/main" id="{F61A8B80-74A1-4018-BDC0-4363575CD8C7}"/>
              </a:ext>
            </a:extLst>
          </p:cNvPr>
          <p:cNvSpPr>
            <a:spLocks noGrp="1"/>
          </p:cNvSpPr>
          <p:nvPr>
            <p:ph type="ctrTitle"/>
          </p:nvPr>
        </p:nvSpPr>
        <p:spPr>
          <a:xfrm>
            <a:off x="746450" y="4317821"/>
            <a:ext cx="8514994" cy="701731"/>
          </a:xfrm>
        </p:spPr>
        <p:txBody>
          <a:bodyPr>
            <a:noAutofit/>
          </a:bodyPr>
          <a:lstStyle/>
          <a:p>
            <a:r>
              <a:rPr lang="en-US" sz="3600" b="1" dirty="0">
                <a:effectLst/>
                <a:ea typeface="Calibri" panose="020F0502020204030204" pitchFamily="34" charset="0"/>
                <a:cs typeface="Calibri"/>
              </a:rPr>
              <a:t>Cannabis &amp; Public Health in Rhode Island</a:t>
            </a:r>
            <a:br>
              <a:rPr lang="en-US" sz="4000" b="1" dirty="0">
                <a:ea typeface="Calibri" panose="020F0502020204030204" pitchFamily="34" charset="0"/>
                <a:cs typeface="Calibri"/>
              </a:rPr>
            </a:br>
            <a:br>
              <a:rPr lang="en-US" sz="4000" b="1" dirty="0">
                <a:ea typeface="Calibri" panose="020F0502020204030204" pitchFamily="34" charset="0"/>
                <a:cs typeface="Calibri"/>
              </a:rPr>
            </a:br>
            <a:r>
              <a:rPr lang="en-US" sz="4000" b="1" dirty="0">
                <a:ea typeface="Calibri" panose="020F0502020204030204" pitchFamily="34" charset="0"/>
                <a:cs typeface="Calibri"/>
              </a:rPr>
              <a:t>  </a:t>
            </a:r>
            <a:endParaRPr lang="en-US" sz="4000" b="1" dirty="0">
              <a:cs typeface="Calibri"/>
            </a:endParaRPr>
          </a:p>
        </p:txBody>
      </p:sp>
      <p:sp>
        <p:nvSpPr>
          <p:cNvPr id="9" name="TextBox 8">
            <a:extLst>
              <a:ext uri="{FF2B5EF4-FFF2-40B4-BE49-F238E27FC236}">
                <a16:creationId xmlns:a16="http://schemas.microsoft.com/office/drawing/2014/main" id="{48FB058B-E01F-433C-81FF-7ADC83B232D4}"/>
              </a:ext>
            </a:extLst>
          </p:cNvPr>
          <p:cNvSpPr txBox="1"/>
          <p:nvPr/>
        </p:nvSpPr>
        <p:spPr>
          <a:xfrm>
            <a:off x="9261446" y="4117215"/>
            <a:ext cx="2785145" cy="902337"/>
          </a:xfrm>
          <a:prstGeom prst="rect">
            <a:avLst/>
          </a:prstGeom>
          <a:solidFill>
            <a:schemeClr val="bg1"/>
          </a:solidFill>
          <a:ln>
            <a:noFill/>
          </a:ln>
        </p:spPr>
        <p:txBody>
          <a:bodyPr wrap="square" rtlCol="0">
            <a:spAutoFit/>
          </a:bodyPr>
          <a:lstStyle/>
          <a:p>
            <a:pPr algn="l">
              <a:lnSpc>
                <a:spcPct val="123000"/>
              </a:lnSpc>
              <a:spcBef>
                <a:spcPts val="600"/>
              </a:spcBef>
              <a:spcAft>
                <a:spcPts val="600"/>
              </a:spcAft>
            </a:pPr>
            <a:endParaRPr lang="en-US" sz="1600">
              <a:solidFill>
                <a:srgbClr val="656666"/>
              </a:solidFill>
            </a:endParaRPr>
          </a:p>
        </p:txBody>
      </p:sp>
      <p:sp>
        <p:nvSpPr>
          <p:cNvPr id="4" name="TextBox 3">
            <a:extLst>
              <a:ext uri="{FF2B5EF4-FFF2-40B4-BE49-F238E27FC236}">
                <a16:creationId xmlns:a16="http://schemas.microsoft.com/office/drawing/2014/main" id="{C0D2713D-EE06-5C6D-C91B-C19F94C64FD9}"/>
              </a:ext>
            </a:extLst>
          </p:cNvPr>
          <p:cNvSpPr txBox="1"/>
          <p:nvPr/>
        </p:nvSpPr>
        <p:spPr>
          <a:xfrm>
            <a:off x="746450" y="5602817"/>
            <a:ext cx="7865706" cy="769441"/>
          </a:xfrm>
          <a:prstGeom prst="rect">
            <a:avLst/>
          </a:prstGeom>
          <a:noFill/>
        </p:spPr>
        <p:txBody>
          <a:bodyPr wrap="square" rtlCol="0">
            <a:spAutoFit/>
          </a:bodyPr>
          <a:lstStyle/>
          <a:p>
            <a:pPr algn="l">
              <a:spcBef>
                <a:spcPts val="600"/>
              </a:spcBef>
              <a:spcAft>
                <a:spcPts val="600"/>
              </a:spcAft>
            </a:pPr>
            <a:r>
              <a:rPr lang="en-US" sz="1700" dirty="0">
                <a:solidFill>
                  <a:schemeClr val="bg1"/>
                </a:solidFill>
                <a:effectLst/>
                <a:latin typeface="+mj-lt"/>
                <a:ea typeface="Calibri" panose="020F0502020204030204" pitchFamily="34" charset="0"/>
                <a:cs typeface="Calibri"/>
              </a:rPr>
              <a:t>New Initiatives Training: The Courts, Schools, and Child Welfare Conference, Sept 9, 2024</a:t>
            </a:r>
            <a:endParaRPr lang="en-US" sz="1700" dirty="0">
              <a:solidFill>
                <a:schemeClr val="bg1"/>
              </a:solidFill>
              <a:latin typeface="+mj-lt"/>
            </a:endParaRPr>
          </a:p>
          <a:p>
            <a:pPr algn="l">
              <a:spcBef>
                <a:spcPts val="600"/>
              </a:spcBef>
              <a:spcAft>
                <a:spcPts val="600"/>
              </a:spcAft>
            </a:pPr>
            <a:r>
              <a:rPr lang="en-US" sz="1700" dirty="0">
                <a:solidFill>
                  <a:schemeClr val="bg1"/>
                </a:solidFill>
                <a:latin typeface="+mj-lt"/>
              </a:rPr>
              <a:t>Madison K. Rivard, MPH</a:t>
            </a:r>
          </a:p>
        </p:txBody>
      </p:sp>
      <p:pic>
        <p:nvPicPr>
          <p:cNvPr id="7" name="Picture 6" descr="Icon&#10;&#10;Description automatically generated">
            <a:extLst>
              <a:ext uri="{FF2B5EF4-FFF2-40B4-BE49-F238E27FC236}">
                <a16:creationId xmlns:a16="http://schemas.microsoft.com/office/drawing/2014/main" id="{467175F9-0FA2-D5F5-4894-9F3192A421A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00470" y="4465163"/>
            <a:ext cx="1907095" cy="1907095"/>
          </a:xfrm>
          <a:prstGeom prst="rect">
            <a:avLst/>
          </a:prstGeom>
        </p:spPr>
      </p:pic>
    </p:spTree>
    <p:extLst>
      <p:ext uri="{BB962C8B-B14F-4D97-AF65-F5344CB8AC3E}">
        <p14:creationId xmlns:p14="http://schemas.microsoft.com/office/powerpoint/2010/main" val="23629425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04533-C5E2-2B79-9A30-7D4649D8FB60}"/>
              </a:ext>
            </a:extLst>
          </p:cNvPr>
          <p:cNvSpPr>
            <a:spLocks noGrp="1"/>
          </p:cNvSpPr>
          <p:nvPr>
            <p:ph type="title"/>
          </p:nvPr>
        </p:nvSpPr>
        <p:spPr/>
        <p:txBody>
          <a:bodyPr>
            <a:noAutofit/>
          </a:bodyPr>
          <a:lstStyle/>
          <a:p>
            <a:r>
              <a:rPr lang="en-US" sz="2800" dirty="0"/>
              <a:t>Cannabis Use Trends from 2022 to 2024 among RI Middle &amp; High School Students</a:t>
            </a:r>
          </a:p>
        </p:txBody>
      </p:sp>
      <p:sp>
        <p:nvSpPr>
          <p:cNvPr id="3" name="Slide Number Placeholder 2">
            <a:extLst>
              <a:ext uri="{FF2B5EF4-FFF2-40B4-BE49-F238E27FC236}">
                <a16:creationId xmlns:a16="http://schemas.microsoft.com/office/drawing/2014/main" id="{04007EE0-FDF9-71FE-E9D1-00E7716BA74E}"/>
              </a:ext>
            </a:extLst>
          </p:cNvPr>
          <p:cNvSpPr>
            <a:spLocks noGrp="1"/>
          </p:cNvSpPr>
          <p:nvPr>
            <p:ph type="sldNum" sz="quarter" idx="12"/>
          </p:nvPr>
        </p:nvSpPr>
        <p:spPr/>
        <p:txBody>
          <a:bodyPr/>
          <a:lstStyle/>
          <a:p>
            <a:fld id="{35EDF84B-C6E0-4237-8292-AD6332EF7C1F}" type="slidenum">
              <a:rPr lang="en-US" smtClean="0"/>
              <a:t>10</a:t>
            </a:fld>
            <a:endParaRPr lang="en-US"/>
          </a:p>
        </p:txBody>
      </p:sp>
      <p:sp>
        <p:nvSpPr>
          <p:cNvPr id="5" name="TextBox 4">
            <a:extLst>
              <a:ext uri="{FF2B5EF4-FFF2-40B4-BE49-F238E27FC236}">
                <a16:creationId xmlns:a16="http://schemas.microsoft.com/office/drawing/2014/main" id="{B5F43732-F5F7-F2D1-0F04-8E2FCC5B2436}"/>
              </a:ext>
            </a:extLst>
          </p:cNvPr>
          <p:cNvSpPr txBox="1"/>
          <p:nvPr/>
        </p:nvSpPr>
        <p:spPr>
          <a:xfrm>
            <a:off x="9719988" y="5749632"/>
            <a:ext cx="2445027" cy="298030"/>
          </a:xfrm>
          <a:prstGeom prst="rect">
            <a:avLst/>
          </a:prstGeom>
          <a:noFill/>
        </p:spPr>
        <p:txBody>
          <a:bodyPr wrap="square" rtlCol="0">
            <a:spAutoFit/>
          </a:bodyPr>
          <a:lstStyle/>
          <a:p>
            <a:pPr algn="l">
              <a:lnSpc>
                <a:spcPct val="123000"/>
              </a:lnSpc>
              <a:spcBef>
                <a:spcPts val="600"/>
              </a:spcBef>
              <a:spcAft>
                <a:spcPts val="600"/>
              </a:spcAft>
            </a:pPr>
            <a:r>
              <a:rPr lang="en-US" sz="1200" dirty="0"/>
              <a:t>Source: 2024 RI Student Survey</a:t>
            </a:r>
          </a:p>
        </p:txBody>
      </p:sp>
      <p:sp>
        <p:nvSpPr>
          <p:cNvPr id="6" name="TextBox 5">
            <a:extLst>
              <a:ext uri="{FF2B5EF4-FFF2-40B4-BE49-F238E27FC236}">
                <a16:creationId xmlns:a16="http://schemas.microsoft.com/office/drawing/2014/main" id="{6E17BDAB-95BD-BAB8-067E-D25D48526C7C}"/>
              </a:ext>
            </a:extLst>
          </p:cNvPr>
          <p:cNvSpPr txBox="1"/>
          <p:nvPr/>
        </p:nvSpPr>
        <p:spPr>
          <a:xfrm>
            <a:off x="563396" y="1146614"/>
            <a:ext cx="11443073" cy="6031972"/>
          </a:xfrm>
          <a:prstGeom prst="rect">
            <a:avLst/>
          </a:prstGeom>
          <a:noFill/>
        </p:spPr>
        <p:txBody>
          <a:bodyPr wrap="square" lIns="91440" tIns="45720" rIns="91440" bIns="45720" rtlCol="0" anchor="t">
            <a:spAutoFit/>
          </a:bodyPr>
          <a:lstStyle/>
          <a:p>
            <a:pPr>
              <a:lnSpc>
                <a:spcPct val="150000"/>
              </a:lnSpc>
            </a:pPr>
            <a:r>
              <a:rPr lang="en-US" sz="2000" b="0" dirty="0">
                <a:solidFill>
                  <a:schemeClr val="tx1"/>
                </a:solidFill>
              </a:rPr>
              <a:t>Significant </a:t>
            </a:r>
            <a:r>
              <a:rPr lang="en-US" sz="2000" b="0" u="sng" dirty="0">
                <a:solidFill>
                  <a:schemeClr val="tx1"/>
                </a:solidFill>
              </a:rPr>
              <a:t>INCREASES</a:t>
            </a:r>
            <a:r>
              <a:rPr lang="en-US" sz="2000" b="0" dirty="0">
                <a:solidFill>
                  <a:schemeClr val="tx1"/>
                </a:solidFill>
              </a:rPr>
              <a:t> in </a:t>
            </a:r>
          </a:p>
          <a:p>
            <a:pPr marL="800100" lvl="1" indent="-342900">
              <a:lnSpc>
                <a:spcPct val="150000"/>
              </a:lnSpc>
              <a:buFont typeface="Arial" panose="020B0604020202020204" pitchFamily="34" charset="0"/>
              <a:buChar char="•"/>
            </a:pPr>
            <a:r>
              <a:rPr lang="en-US" b="1" dirty="0">
                <a:solidFill>
                  <a:schemeClr val="tx1"/>
                </a:solidFill>
              </a:rPr>
              <a:t>Perceived peer and parent disapproval </a:t>
            </a:r>
            <a:r>
              <a:rPr lang="en-US" b="0" dirty="0">
                <a:solidFill>
                  <a:schemeClr val="tx1"/>
                </a:solidFill>
              </a:rPr>
              <a:t>of use of marijuana (smoke or vape) among high school students</a:t>
            </a:r>
          </a:p>
          <a:p>
            <a:pPr marL="800100" lvl="1" indent="-342900">
              <a:lnSpc>
                <a:spcPct val="150000"/>
              </a:lnSpc>
              <a:buFont typeface="Arial" panose="020B0604020202020204" pitchFamily="34" charset="0"/>
              <a:buChar char="•"/>
            </a:pPr>
            <a:r>
              <a:rPr lang="en-US" sz="1800" b="1" dirty="0">
                <a:solidFill>
                  <a:schemeClr val="tx1"/>
                </a:solidFill>
              </a:rPr>
              <a:t>Perception of risk or harm </a:t>
            </a:r>
            <a:r>
              <a:rPr lang="en-US" sz="1800" b="0" dirty="0">
                <a:solidFill>
                  <a:schemeClr val="tx1"/>
                </a:solidFill>
              </a:rPr>
              <a:t>with use of marijuana (smoke or vape) among high school students</a:t>
            </a:r>
            <a:endParaRPr lang="en-US" dirty="0"/>
          </a:p>
          <a:p>
            <a:pPr marL="800100" lvl="1" indent="-342900">
              <a:lnSpc>
                <a:spcPct val="150000"/>
              </a:lnSpc>
              <a:buFont typeface="Arial" panose="020B0604020202020204" pitchFamily="34" charset="0"/>
              <a:buChar char="•"/>
            </a:pPr>
            <a:r>
              <a:rPr lang="en-US" sz="1800" b="1" dirty="0">
                <a:solidFill>
                  <a:schemeClr val="tx1"/>
                </a:solidFill>
              </a:rPr>
              <a:t>Past 30-day marijuana use </a:t>
            </a:r>
            <a:r>
              <a:rPr lang="en-US" sz="1800" b="0" dirty="0">
                <a:solidFill>
                  <a:schemeClr val="tx1"/>
                </a:solidFill>
              </a:rPr>
              <a:t>(smoke or vape) among middle school students</a:t>
            </a:r>
          </a:p>
          <a:p>
            <a:pPr marL="800100" lvl="1" indent="-342900">
              <a:lnSpc>
                <a:spcPct val="150000"/>
              </a:lnSpc>
              <a:buFont typeface="Arial" panose="020B0604020202020204" pitchFamily="34" charset="0"/>
              <a:buChar char="•"/>
            </a:pPr>
            <a:endParaRPr lang="en-US" sz="1800" b="0" dirty="0">
              <a:solidFill>
                <a:schemeClr val="tx1"/>
              </a:solidFill>
            </a:endParaRPr>
          </a:p>
          <a:p>
            <a:pPr>
              <a:lnSpc>
                <a:spcPct val="150000"/>
              </a:lnSpc>
            </a:pPr>
            <a:r>
              <a:rPr lang="en-US" sz="2000" b="0" dirty="0">
                <a:solidFill>
                  <a:schemeClr val="tx1"/>
                </a:solidFill>
              </a:rPr>
              <a:t>Significant </a:t>
            </a:r>
            <a:r>
              <a:rPr lang="en-US" sz="2000" b="0" u="sng" dirty="0">
                <a:solidFill>
                  <a:schemeClr val="tx1"/>
                </a:solidFill>
              </a:rPr>
              <a:t>DECREASES</a:t>
            </a:r>
            <a:r>
              <a:rPr lang="en-US" sz="2000" b="0" dirty="0">
                <a:solidFill>
                  <a:schemeClr val="tx1"/>
                </a:solidFill>
              </a:rPr>
              <a:t> in </a:t>
            </a:r>
          </a:p>
          <a:p>
            <a:pPr marL="800100" lvl="1" indent="-342900">
              <a:lnSpc>
                <a:spcPct val="150000"/>
              </a:lnSpc>
              <a:buFont typeface="Arial" panose="020B0604020202020204" pitchFamily="34" charset="0"/>
              <a:buChar char="•"/>
            </a:pPr>
            <a:r>
              <a:rPr lang="en-US" b="1" dirty="0">
                <a:solidFill>
                  <a:schemeClr val="tx1"/>
                </a:solidFill>
              </a:rPr>
              <a:t>Past 30-day use of marijuana </a:t>
            </a:r>
            <a:r>
              <a:rPr lang="en-US" b="0" dirty="0">
                <a:solidFill>
                  <a:schemeClr val="tx1"/>
                </a:solidFill>
              </a:rPr>
              <a:t>(smoke or vape) among high school students </a:t>
            </a:r>
          </a:p>
          <a:p>
            <a:pPr marL="800100" lvl="1" indent="-342900">
              <a:lnSpc>
                <a:spcPct val="150000"/>
              </a:lnSpc>
              <a:buFont typeface="Arial" panose="020B0604020202020204" pitchFamily="34" charset="0"/>
              <a:buChar char="•"/>
            </a:pPr>
            <a:r>
              <a:rPr lang="en-US" sz="1800" b="1" dirty="0">
                <a:solidFill>
                  <a:schemeClr val="tx1"/>
                </a:solidFill>
              </a:rPr>
              <a:t>Ever use of marijuana</a:t>
            </a:r>
            <a:r>
              <a:rPr lang="en-US" sz="1800" b="0" dirty="0">
                <a:solidFill>
                  <a:schemeClr val="tx1"/>
                </a:solidFill>
              </a:rPr>
              <a:t> (smoke or vape) among high school students</a:t>
            </a:r>
          </a:p>
          <a:p>
            <a:pPr marL="800100" lvl="1" indent="-342900">
              <a:lnSpc>
                <a:spcPct val="150000"/>
              </a:lnSpc>
              <a:buFont typeface="Arial" panose="020B0604020202020204" pitchFamily="34" charset="0"/>
              <a:buChar char="•"/>
            </a:pPr>
            <a:r>
              <a:rPr lang="en-US" sz="1800" b="1" dirty="0">
                <a:solidFill>
                  <a:schemeClr val="tx1"/>
                </a:solidFill>
              </a:rPr>
              <a:t>Ease of access of marijuana</a:t>
            </a:r>
            <a:r>
              <a:rPr lang="en-US" sz="1800" b="0" dirty="0">
                <a:solidFill>
                  <a:schemeClr val="tx1"/>
                </a:solidFill>
              </a:rPr>
              <a:t> (smoke or vape) among high school students </a:t>
            </a:r>
          </a:p>
          <a:p>
            <a:pPr marL="800100" lvl="1" indent="-342900">
              <a:lnSpc>
                <a:spcPct val="150000"/>
              </a:lnSpc>
              <a:buFont typeface="Arial" panose="020B0604020202020204" pitchFamily="34" charset="0"/>
              <a:buChar char="•"/>
            </a:pPr>
            <a:r>
              <a:rPr lang="en-US" sz="1800" b="0" dirty="0">
                <a:solidFill>
                  <a:schemeClr val="tx1"/>
                </a:solidFill>
              </a:rPr>
              <a:t>Percent of high school students who have </a:t>
            </a:r>
            <a:r>
              <a:rPr lang="en-US" sz="1800" b="1" dirty="0">
                <a:solidFill>
                  <a:schemeClr val="tx1"/>
                </a:solidFill>
              </a:rPr>
              <a:t>ever driven or been a passenger in a vehicle driven by someone under the influence of marijuana</a:t>
            </a:r>
          </a:p>
          <a:p>
            <a:pPr marL="285750" indent="-285750">
              <a:spcAft>
                <a:spcPts val="1200"/>
              </a:spcAft>
              <a:buClr>
                <a:srgbClr val="FF0000"/>
              </a:buClr>
              <a:buFont typeface="Arial" panose="020B0604020202020204" pitchFamily="34" charset="0"/>
              <a:buChar char="•"/>
            </a:pPr>
            <a:endParaRPr lang="en-US" dirty="0"/>
          </a:p>
          <a:p>
            <a:pPr algn="l">
              <a:lnSpc>
                <a:spcPct val="123000"/>
              </a:lnSpc>
              <a:spcBef>
                <a:spcPts val="600"/>
              </a:spcBef>
              <a:spcAft>
                <a:spcPts val="600"/>
              </a:spcAft>
            </a:pPr>
            <a:endParaRPr lang="en-US" dirty="0">
              <a:solidFill>
                <a:srgbClr val="656666"/>
              </a:solidFill>
            </a:endParaRPr>
          </a:p>
          <a:p>
            <a:pPr algn="l">
              <a:lnSpc>
                <a:spcPct val="123000"/>
              </a:lnSpc>
              <a:spcBef>
                <a:spcPts val="600"/>
              </a:spcBef>
              <a:spcAft>
                <a:spcPts val="600"/>
              </a:spcAft>
            </a:pPr>
            <a:endParaRPr lang="en-US" sz="1600" dirty="0">
              <a:solidFill>
                <a:srgbClr val="656666"/>
              </a:solidFill>
            </a:endParaRPr>
          </a:p>
        </p:txBody>
      </p:sp>
    </p:spTree>
    <p:extLst>
      <p:ext uri="{BB962C8B-B14F-4D97-AF65-F5344CB8AC3E}">
        <p14:creationId xmlns:p14="http://schemas.microsoft.com/office/powerpoint/2010/main" val="24457386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113F9F1-E16C-A524-DC41-D58FB6FF4EF1}"/>
              </a:ext>
            </a:extLst>
          </p:cNvPr>
          <p:cNvSpPr>
            <a:spLocks noGrp="1"/>
          </p:cNvSpPr>
          <p:nvPr>
            <p:ph type="title"/>
          </p:nvPr>
        </p:nvSpPr>
        <p:spPr/>
        <p:txBody>
          <a:bodyPr>
            <a:noAutofit/>
          </a:bodyPr>
          <a:lstStyle/>
          <a:p>
            <a:r>
              <a:rPr lang="en-US" sz="3500"/>
              <a:t>Cannabis and Rhode Island Adults older than 18 years, 2017 - 2022</a:t>
            </a:r>
          </a:p>
        </p:txBody>
      </p:sp>
      <p:sp>
        <p:nvSpPr>
          <p:cNvPr id="4" name="Slide Number Placeholder 3">
            <a:extLst>
              <a:ext uri="{FF2B5EF4-FFF2-40B4-BE49-F238E27FC236}">
                <a16:creationId xmlns:a16="http://schemas.microsoft.com/office/drawing/2014/main" id="{49A2E15C-8279-7A36-069D-3DE4D5F2CFDA}"/>
              </a:ext>
            </a:extLst>
          </p:cNvPr>
          <p:cNvSpPr>
            <a:spLocks noGrp="1"/>
          </p:cNvSpPr>
          <p:nvPr>
            <p:ph type="sldNum" sz="quarter" idx="12"/>
          </p:nvPr>
        </p:nvSpPr>
        <p:spPr/>
        <p:txBody>
          <a:bodyPr/>
          <a:lstStyle/>
          <a:p>
            <a:fld id="{D175ED33-C16D-4633-B860-907CD16A9464}" type="slidenum">
              <a:rPr lang="en-US" smtClean="0"/>
              <a:t>11</a:t>
            </a:fld>
            <a:endParaRPr lang="en-US"/>
          </a:p>
        </p:txBody>
      </p:sp>
      <p:sp>
        <p:nvSpPr>
          <p:cNvPr id="12" name="TextBox 11">
            <a:extLst>
              <a:ext uri="{FF2B5EF4-FFF2-40B4-BE49-F238E27FC236}">
                <a16:creationId xmlns:a16="http://schemas.microsoft.com/office/drawing/2014/main" id="{98A1B56F-131C-FCF0-61C4-A4A8011487FB}"/>
              </a:ext>
            </a:extLst>
          </p:cNvPr>
          <p:cNvSpPr txBox="1"/>
          <p:nvPr/>
        </p:nvSpPr>
        <p:spPr>
          <a:xfrm>
            <a:off x="193925" y="1972528"/>
            <a:ext cx="1836121" cy="1477328"/>
          </a:xfrm>
          <a:prstGeom prst="rect">
            <a:avLst/>
          </a:prstGeom>
          <a:noFill/>
        </p:spPr>
        <p:txBody>
          <a:bodyPr wrap="square" rtlCol="0">
            <a:spAutoFit/>
          </a:bodyPr>
          <a:lstStyle/>
          <a:p>
            <a:r>
              <a:rPr lang="en-US" b="1">
                <a:solidFill>
                  <a:srgbClr val="EB5152"/>
                </a:solidFill>
                <a:cs typeface="Arial" panose="020B0604020202020204" pitchFamily="34" charset="0"/>
              </a:rPr>
              <a:t>BRFSS Question:</a:t>
            </a:r>
          </a:p>
          <a:p>
            <a:r>
              <a:rPr lang="en-US" b="1">
                <a:cs typeface="Arial" panose="020B0604020202020204" pitchFamily="34" charset="0"/>
              </a:rPr>
              <a:t>During the past 30 days, did you use marijuana? </a:t>
            </a:r>
          </a:p>
          <a:p>
            <a:endParaRPr lang="en-US"/>
          </a:p>
        </p:txBody>
      </p:sp>
      <p:sp>
        <p:nvSpPr>
          <p:cNvPr id="13" name="TextBox 12">
            <a:extLst>
              <a:ext uri="{FF2B5EF4-FFF2-40B4-BE49-F238E27FC236}">
                <a16:creationId xmlns:a16="http://schemas.microsoft.com/office/drawing/2014/main" id="{F469570C-0350-0C85-71CA-0C728600924F}"/>
              </a:ext>
            </a:extLst>
          </p:cNvPr>
          <p:cNvSpPr txBox="1"/>
          <p:nvPr/>
        </p:nvSpPr>
        <p:spPr>
          <a:xfrm>
            <a:off x="5298372" y="3666017"/>
            <a:ext cx="6064846" cy="830997"/>
          </a:xfrm>
          <a:prstGeom prst="rect">
            <a:avLst/>
          </a:prstGeom>
          <a:noFill/>
        </p:spPr>
        <p:txBody>
          <a:bodyPr wrap="square" lIns="91440" tIns="45720" rIns="91440" bIns="45720" rtlCol="0" anchor="t">
            <a:spAutoFit/>
          </a:bodyPr>
          <a:lstStyle/>
          <a:p>
            <a:r>
              <a:rPr lang="en-US" sz="2400">
                <a:latin typeface="+mj-lt"/>
                <a:cs typeface="Arial"/>
              </a:rPr>
              <a:t>Rates of reported cannabis use by adults older than age 18 have been increasing in recent years.</a:t>
            </a:r>
          </a:p>
        </p:txBody>
      </p:sp>
      <p:graphicFrame>
        <p:nvGraphicFramePr>
          <p:cNvPr id="5" name="Chart 4">
            <a:extLst>
              <a:ext uri="{FF2B5EF4-FFF2-40B4-BE49-F238E27FC236}">
                <a16:creationId xmlns:a16="http://schemas.microsoft.com/office/drawing/2014/main" id="{883B553E-C3F4-309D-1265-0D55B30A1154}"/>
              </a:ext>
            </a:extLst>
          </p:cNvPr>
          <p:cNvGraphicFramePr>
            <a:graphicFrameLocks/>
          </p:cNvGraphicFramePr>
          <p:nvPr>
            <p:extLst>
              <p:ext uri="{D42A27DB-BD31-4B8C-83A1-F6EECF244321}">
                <p14:modId xmlns:p14="http://schemas.microsoft.com/office/powerpoint/2010/main" val="3405894609"/>
              </p:ext>
            </p:extLst>
          </p:nvPr>
        </p:nvGraphicFramePr>
        <p:xfrm>
          <a:off x="2030046" y="1386873"/>
          <a:ext cx="8444588" cy="4544144"/>
        </p:xfrm>
        <a:graphic>
          <a:graphicData uri="http://schemas.openxmlformats.org/drawingml/2006/chart">
            <c:chart xmlns:c="http://schemas.openxmlformats.org/drawingml/2006/chart" xmlns:r="http://schemas.openxmlformats.org/officeDocument/2006/relationships" r:id="rId2"/>
          </a:graphicData>
        </a:graphic>
      </p:graphicFrame>
      <p:sp>
        <p:nvSpPr>
          <p:cNvPr id="20" name="Text Placeholder 5">
            <a:extLst>
              <a:ext uri="{FF2B5EF4-FFF2-40B4-BE49-F238E27FC236}">
                <a16:creationId xmlns:a16="http://schemas.microsoft.com/office/drawing/2014/main" id="{DDE5AC09-C988-B0C1-7CE7-9E069F157ED0}"/>
              </a:ext>
            </a:extLst>
          </p:cNvPr>
          <p:cNvSpPr txBox="1">
            <a:spLocks/>
          </p:cNvSpPr>
          <p:nvPr/>
        </p:nvSpPr>
        <p:spPr>
          <a:xfrm>
            <a:off x="8985758" y="5669264"/>
            <a:ext cx="2642432" cy="373617"/>
          </a:xfrm>
          <a:prstGeom prst="rect">
            <a:avLst/>
          </a:prstGeom>
        </p:spPr>
        <p:txBody>
          <a:bodyPr vert="horz" lIns="91440" tIns="45720" rIns="91440" bIns="45720" rtlCol="0">
            <a:noAutofit/>
          </a:bodyPr>
          <a:lstStyle>
            <a:lvl1pPr marL="0" indent="0" algn="l" defTabSz="914400" rtl="0" eaLnBrk="1" latinLnBrk="0" hangingPunct="1">
              <a:lnSpc>
                <a:spcPct val="123000"/>
              </a:lnSpc>
              <a:spcBef>
                <a:spcPts val="600"/>
              </a:spcBef>
              <a:spcAft>
                <a:spcPts val="600"/>
              </a:spcAft>
              <a:buClr>
                <a:schemeClr val="accent1"/>
              </a:buClr>
              <a:buFont typeface="Arial" panose="020B0604020202020204" pitchFamily="34" charset="0"/>
              <a:buNone/>
              <a:defRPr sz="900" kern="1200" baseline="0">
                <a:solidFill>
                  <a:schemeClr val="tx1"/>
                </a:solidFill>
                <a:latin typeface="+mn-lt"/>
                <a:ea typeface="+mn-ea"/>
                <a:cs typeface="+mn-cs"/>
              </a:defRPr>
            </a:lvl1pPr>
            <a:lvl2pPr marL="685800" indent="-228600" algn="l" defTabSz="914400" rtl="0" eaLnBrk="1" latinLnBrk="0" hangingPunct="1">
              <a:lnSpc>
                <a:spcPct val="123000"/>
              </a:lnSpc>
              <a:spcBef>
                <a:spcPts val="600"/>
              </a:spcBef>
              <a:spcAft>
                <a:spcPts val="600"/>
              </a:spcAft>
              <a:buClr>
                <a:schemeClr val="accent1"/>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123000"/>
              </a:lnSpc>
              <a:spcBef>
                <a:spcPts val="600"/>
              </a:spcBef>
              <a:spcAft>
                <a:spcPts val="600"/>
              </a:spcAft>
              <a:buClr>
                <a:schemeClr val="accent1"/>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23000"/>
              </a:lnSpc>
              <a:spcBef>
                <a:spcPts val="600"/>
              </a:spcBef>
              <a:spcAft>
                <a:spcPts val="600"/>
              </a:spcAft>
              <a:buClr>
                <a:schemeClr val="accent1"/>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3000"/>
              </a:lnSpc>
              <a:spcBef>
                <a:spcPts val="600"/>
              </a:spcBef>
              <a:spcAft>
                <a:spcPts val="600"/>
              </a:spcAft>
              <a:buClr>
                <a:schemeClr val="accent1"/>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a:t>Data Source: BRFSS</a:t>
            </a:r>
          </a:p>
        </p:txBody>
      </p:sp>
    </p:spTree>
    <p:extLst>
      <p:ext uri="{BB962C8B-B14F-4D97-AF65-F5344CB8AC3E}">
        <p14:creationId xmlns:p14="http://schemas.microsoft.com/office/powerpoint/2010/main" val="2306546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27C2E-E51D-926E-CDE7-7E1ABF2E34BE}"/>
              </a:ext>
            </a:extLst>
          </p:cNvPr>
          <p:cNvSpPr>
            <a:spLocks noGrp="1"/>
          </p:cNvSpPr>
          <p:nvPr>
            <p:ph type="title"/>
          </p:nvPr>
        </p:nvSpPr>
        <p:spPr/>
        <p:txBody>
          <a:bodyPr/>
          <a:lstStyle/>
          <a:p>
            <a:r>
              <a:rPr lang="en-US"/>
              <a:t>Examples of Unregulated Cannabis Products</a:t>
            </a:r>
          </a:p>
        </p:txBody>
      </p:sp>
      <p:sp>
        <p:nvSpPr>
          <p:cNvPr id="3" name="Slide Number Placeholder 2">
            <a:extLst>
              <a:ext uri="{FF2B5EF4-FFF2-40B4-BE49-F238E27FC236}">
                <a16:creationId xmlns:a16="http://schemas.microsoft.com/office/drawing/2014/main" id="{0E472722-6BD5-7B16-D9D3-14F4B2CB952E}"/>
              </a:ext>
            </a:extLst>
          </p:cNvPr>
          <p:cNvSpPr>
            <a:spLocks noGrp="1"/>
          </p:cNvSpPr>
          <p:nvPr>
            <p:ph type="sldNum" sz="quarter" idx="12"/>
          </p:nvPr>
        </p:nvSpPr>
        <p:spPr/>
        <p:txBody>
          <a:bodyPr/>
          <a:lstStyle/>
          <a:p>
            <a:fld id="{35EDF84B-C6E0-4237-8292-AD6332EF7C1F}" type="slidenum">
              <a:rPr lang="en-US" smtClean="0"/>
              <a:t>12</a:t>
            </a:fld>
            <a:endParaRPr lang="en-US"/>
          </a:p>
        </p:txBody>
      </p:sp>
      <p:pic>
        <p:nvPicPr>
          <p:cNvPr id="4" name="Picture 8" descr="NC AG, 21 others ask Congress to address THC edibles that look like kid's  snacks">
            <a:extLst>
              <a:ext uri="{FF2B5EF4-FFF2-40B4-BE49-F238E27FC236}">
                <a16:creationId xmlns:a16="http://schemas.microsoft.com/office/drawing/2014/main" id="{718E4D36-F468-CC7C-85F6-0239550E90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7832" y="1082236"/>
            <a:ext cx="6594967" cy="3709669"/>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Amazon.com: 4 LESS CO 18x48 Inch DELTA 8 SOLD HERE Vinyl Banner CBD Sign kb  : Office Products">
            <a:extLst>
              <a:ext uri="{FF2B5EF4-FFF2-40B4-BE49-F238E27FC236}">
                <a16:creationId xmlns:a16="http://schemas.microsoft.com/office/drawing/2014/main" id="{5CBFDBC9-A412-0946-5C4B-A3AFE12F4C3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44691" y="4325761"/>
            <a:ext cx="3454261" cy="1429616"/>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Amazon.com : Neon Signs for Wall Decor Cbd &amp; Hemp Oil Sold Here Sign Neon  Glass Tubing : Tools &amp; Home Improvement">
            <a:extLst>
              <a:ext uri="{FF2B5EF4-FFF2-40B4-BE49-F238E27FC236}">
                <a16:creationId xmlns:a16="http://schemas.microsoft.com/office/drawing/2014/main" id="{627D6CCF-4710-AD0C-121D-5CFE544155A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16685" y="1082236"/>
            <a:ext cx="2525850" cy="30358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83842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BE8075-83E5-1DB8-D3E9-CB500E5A5FEF}"/>
              </a:ext>
            </a:extLst>
          </p:cNvPr>
          <p:cNvSpPr>
            <a:spLocks noGrp="1"/>
          </p:cNvSpPr>
          <p:nvPr>
            <p:ph type="title"/>
          </p:nvPr>
        </p:nvSpPr>
        <p:spPr>
          <a:xfrm>
            <a:off x="397526" y="264997"/>
            <a:ext cx="10515600" cy="832079"/>
          </a:xfrm>
        </p:spPr>
        <p:txBody>
          <a:bodyPr/>
          <a:lstStyle/>
          <a:p>
            <a:r>
              <a:rPr lang="en-US" sz="4400"/>
              <a:t>Harm Reduction Recommendations </a:t>
            </a:r>
          </a:p>
        </p:txBody>
      </p:sp>
      <p:sp>
        <p:nvSpPr>
          <p:cNvPr id="3" name="Content Placeholder 2">
            <a:extLst>
              <a:ext uri="{FF2B5EF4-FFF2-40B4-BE49-F238E27FC236}">
                <a16:creationId xmlns:a16="http://schemas.microsoft.com/office/drawing/2014/main" id="{417B0DD1-544A-99A0-2567-8E22E9871310}"/>
              </a:ext>
            </a:extLst>
          </p:cNvPr>
          <p:cNvSpPr>
            <a:spLocks noGrp="1"/>
          </p:cNvSpPr>
          <p:nvPr>
            <p:ph idx="1"/>
          </p:nvPr>
        </p:nvSpPr>
        <p:spPr>
          <a:xfrm>
            <a:off x="499153" y="1323475"/>
            <a:ext cx="10515600" cy="4978746"/>
          </a:xfrm>
        </p:spPr>
        <p:txBody>
          <a:bodyPr vert="horz" lIns="91440" tIns="45720" rIns="91440" bIns="45720" rtlCol="0" anchor="t">
            <a:noAutofit/>
          </a:bodyPr>
          <a:lstStyle/>
          <a:p>
            <a:pPr marR="57150" lvl="0">
              <a:lnSpc>
                <a:spcPct val="107000"/>
              </a:lnSpc>
              <a:spcBef>
                <a:spcPts val="0"/>
              </a:spcBef>
              <a:spcAft>
                <a:spcPts val="600"/>
              </a:spcAft>
            </a:pPr>
            <a:r>
              <a:rPr lang="en-US" sz="2000" dirty="0">
                <a:solidFill>
                  <a:schemeClr val="tx1"/>
                </a:solidFill>
                <a:effectLst/>
                <a:ea typeface="Calibri" panose="020F0502020204030204" pitchFamily="34" charset="0"/>
                <a:cs typeface="Times New Roman"/>
              </a:rPr>
              <a:t>Avoid using cannabis with other substances (e.g., alcohol, tobacco, other illicit drugs)</a:t>
            </a:r>
          </a:p>
          <a:p>
            <a:pPr marR="57150">
              <a:lnSpc>
                <a:spcPct val="107000"/>
              </a:lnSpc>
              <a:spcAft>
                <a:spcPts val="600"/>
              </a:spcAft>
            </a:pPr>
            <a:r>
              <a:rPr lang="en-US" dirty="0">
                <a:solidFill>
                  <a:schemeClr val="tx1"/>
                </a:solidFill>
                <a:ea typeface="Calibri" panose="020F0502020204030204" pitchFamily="34" charset="0"/>
                <a:cs typeface="Times New Roman"/>
              </a:rPr>
              <a:t>Do not use cannabis before or while you are driving a car </a:t>
            </a:r>
            <a:endParaRPr lang="en-US" sz="2000" dirty="0">
              <a:solidFill>
                <a:schemeClr val="tx1"/>
              </a:solidFill>
              <a:effectLst/>
              <a:ea typeface="Calibri" panose="020F0502020204030204" pitchFamily="34" charset="0"/>
              <a:cs typeface="Times New Roman" panose="02020603050405020304" pitchFamily="18" charset="0"/>
            </a:endParaRPr>
          </a:p>
          <a:p>
            <a:pPr marR="57150">
              <a:lnSpc>
                <a:spcPct val="107000"/>
              </a:lnSpc>
              <a:spcAft>
                <a:spcPts val="600"/>
              </a:spcAft>
            </a:pPr>
            <a:r>
              <a:rPr lang="en-US" dirty="0">
                <a:solidFill>
                  <a:schemeClr val="tx1"/>
                </a:solidFill>
                <a:ea typeface="Calibri" panose="020F0502020204030204" pitchFamily="34" charset="0"/>
                <a:cs typeface="Times New Roman"/>
              </a:rPr>
              <a:t>T-breaks or tolerance breaks can have significant health benefits </a:t>
            </a:r>
            <a:endParaRPr lang="en-US" dirty="0">
              <a:solidFill>
                <a:schemeClr val="tx1"/>
              </a:solidFill>
              <a:ea typeface="Calibri" panose="020F0502020204030204" pitchFamily="34" charset="0"/>
              <a:cs typeface="Times New Roman" panose="02020603050405020304" pitchFamily="18" charset="0"/>
            </a:endParaRPr>
          </a:p>
          <a:p>
            <a:pPr marR="57150" lvl="0">
              <a:lnSpc>
                <a:spcPct val="107000"/>
              </a:lnSpc>
              <a:spcAft>
                <a:spcPts val="600"/>
              </a:spcAft>
            </a:pPr>
            <a:r>
              <a:rPr lang="en-US" sz="2000" dirty="0">
                <a:solidFill>
                  <a:schemeClr val="tx1"/>
                </a:solidFill>
                <a:effectLst/>
                <a:ea typeface="Calibri" panose="020F0502020204030204" pitchFamily="34" charset="0"/>
                <a:cs typeface="Times New Roman"/>
              </a:rPr>
              <a:t>Those who have mental health concerns or </a:t>
            </a:r>
            <a:r>
              <a:rPr lang="en-US" dirty="0">
                <a:solidFill>
                  <a:schemeClr val="tx1"/>
                </a:solidFill>
                <a:ea typeface="Calibri" panose="020F0502020204030204" pitchFamily="34" charset="0"/>
                <a:cs typeface="Times New Roman"/>
              </a:rPr>
              <a:t>are predisposed to mental illness </a:t>
            </a:r>
            <a:r>
              <a:rPr lang="en-US" sz="2000" dirty="0">
                <a:solidFill>
                  <a:schemeClr val="tx1"/>
                </a:solidFill>
                <a:effectLst/>
                <a:ea typeface="Calibri" panose="020F0502020204030204" pitchFamily="34" charset="0"/>
                <a:cs typeface="Times New Roman"/>
              </a:rPr>
              <a:t>should seek advice from their doctor before using cannabis</a:t>
            </a:r>
          </a:p>
          <a:p>
            <a:pPr marR="57150" lvl="0">
              <a:lnSpc>
                <a:spcPct val="107000"/>
              </a:lnSpc>
              <a:spcAft>
                <a:spcPts val="600"/>
              </a:spcAft>
            </a:pPr>
            <a:r>
              <a:rPr lang="en-US" dirty="0">
                <a:solidFill>
                  <a:schemeClr val="tx1"/>
                </a:solidFill>
                <a:ea typeface="Calibri" panose="020F0502020204030204" pitchFamily="34" charset="0"/>
                <a:cs typeface="Times New Roman"/>
              </a:rPr>
              <a:t>Seek mental health support and resources to treat depression or anxiety</a:t>
            </a:r>
          </a:p>
          <a:p>
            <a:pPr marR="57150">
              <a:lnSpc>
                <a:spcPct val="107000"/>
              </a:lnSpc>
              <a:spcAft>
                <a:spcPts val="600"/>
              </a:spcAft>
            </a:pPr>
            <a:r>
              <a:rPr lang="en-US" sz="2000" dirty="0">
                <a:solidFill>
                  <a:schemeClr val="tx1"/>
                </a:solidFill>
                <a:effectLst/>
                <a:ea typeface="Calibri" panose="020F0502020204030204" pitchFamily="34" charset="0"/>
                <a:cs typeface="Times New Roman"/>
              </a:rPr>
              <a:t>Avoid cannabis products if you don’t know where they came from or if you suspect they’re not from a legal source</a:t>
            </a:r>
            <a:r>
              <a:rPr lang="en-US" dirty="0">
                <a:solidFill>
                  <a:schemeClr val="tx1"/>
                </a:solidFill>
                <a:ea typeface="Calibri" panose="020F0502020204030204" pitchFamily="34" charset="0"/>
                <a:cs typeface="Times New Roman"/>
              </a:rPr>
              <a:t> </a:t>
            </a:r>
            <a:endParaRPr lang="en-US" sz="2000" dirty="0">
              <a:solidFill>
                <a:schemeClr val="tx1"/>
              </a:solidFill>
              <a:effectLst/>
              <a:ea typeface="Calibri" panose="020F0502020204030204" pitchFamily="34" charset="0"/>
              <a:cs typeface="Times New Roman" panose="02020603050405020304" pitchFamily="18" charset="0"/>
            </a:endParaRPr>
          </a:p>
          <a:p>
            <a:pPr marR="57150" lvl="0">
              <a:lnSpc>
                <a:spcPct val="107000"/>
              </a:lnSpc>
              <a:spcAft>
                <a:spcPts val="600"/>
              </a:spcAft>
            </a:pPr>
            <a:r>
              <a:rPr lang="en-US" dirty="0">
                <a:solidFill>
                  <a:schemeClr val="tx1"/>
                </a:solidFill>
                <a:ea typeface="Calibri" panose="020F0502020204030204" pitchFamily="34" charset="0"/>
                <a:cs typeface="Times New Roman"/>
              </a:rPr>
              <a:t>Avoid high-concentration THC products; seek out a balanced ratio of CBD : THC</a:t>
            </a:r>
            <a:endParaRPr lang="en-US" sz="2000" dirty="0">
              <a:solidFill>
                <a:schemeClr val="tx1"/>
              </a:solidFill>
              <a:effectLst/>
              <a:ea typeface="Calibri" panose="020F0502020204030204" pitchFamily="34" charset="0"/>
              <a:cs typeface="Times New Roman"/>
            </a:endParaRPr>
          </a:p>
          <a:p>
            <a:r>
              <a:rPr lang="en-US" sz="2000" dirty="0">
                <a:solidFill>
                  <a:schemeClr val="tx1"/>
                </a:solidFill>
                <a:effectLst/>
                <a:ea typeface="Calibri" panose="020F0502020204030204" pitchFamily="34" charset="0"/>
                <a:cs typeface="Times New Roman"/>
              </a:rPr>
              <a:t>Wait to use cannabis unti</a:t>
            </a:r>
            <a:r>
              <a:rPr lang="en-US" dirty="0">
                <a:solidFill>
                  <a:schemeClr val="tx1"/>
                </a:solidFill>
                <a:ea typeface="Calibri" panose="020F0502020204030204" pitchFamily="34" charset="0"/>
                <a:cs typeface="Times New Roman"/>
              </a:rPr>
              <a:t>l age 21 or older</a:t>
            </a:r>
          </a:p>
          <a:p>
            <a:r>
              <a:rPr lang="en-US" sz="2000" dirty="0">
                <a:solidFill>
                  <a:schemeClr val="tx1"/>
                </a:solidFill>
                <a:effectLst/>
                <a:ea typeface="Calibri" panose="020F0502020204030204" pitchFamily="34" charset="0"/>
                <a:cs typeface="Times New Roman"/>
              </a:rPr>
              <a:t>Keep cannabis products store</a:t>
            </a:r>
            <a:r>
              <a:rPr lang="en-US" dirty="0">
                <a:solidFill>
                  <a:schemeClr val="tx1"/>
                </a:solidFill>
                <a:ea typeface="Calibri" panose="020F0502020204030204" pitchFamily="34" charset="0"/>
                <a:cs typeface="Times New Roman"/>
              </a:rPr>
              <a:t>d securely and away from where children or pets could access</a:t>
            </a:r>
            <a:endParaRPr lang="en-US" sz="2000" dirty="0">
              <a:solidFill>
                <a:schemeClr val="tx1"/>
              </a:solidFill>
              <a:effectLst/>
              <a:ea typeface="Calibri" panose="020F0502020204030204" pitchFamily="34" charset="0"/>
              <a:cs typeface="Times New Roman"/>
            </a:endParaRPr>
          </a:p>
          <a:p>
            <a:endParaRPr lang="en-US" dirty="0"/>
          </a:p>
        </p:txBody>
      </p:sp>
      <p:sp>
        <p:nvSpPr>
          <p:cNvPr id="4" name="Slide Number Placeholder 3">
            <a:extLst>
              <a:ext uri="{FF2B5EF4-FFF2-40B4-BE49-F238E27FC236}">
                <a16:creationId xmlns:a16="http://schemas.microsoft.com/office/drawing/2014/main" id="{A0A71376-3A43-2477-428F-8F8802790600}"/>
              </a:ext>
            </a:extLst>
          </p:cNvPr>
          <p:cNvSpPr>
            <a:spLocks noGrp="1"/>
          </p:cNvSpPr>
          <p:nvPr>
            <p:ph type="sldNum" sz="quarter" idx="12"/>
          </p:nvPr>
        </p:nvSpPr>
        <p:spPr/>
        <p:txBody>
          <a:bodyPr/>
          <a:lstStyle/>
          <a:p>
            <a:fld id="{D175ED33-C16D-4633-B860-907CD16A9464}" type="slidenum">
              <a:rPr lang="en-US" smtClean="0"/>
              <a:t>13</a:t>
            </a:fld>
            <a:endParaRPr lang="en-US"/>
          </a:p>
        </p:txBody>
      </p:sp>
      <p:sp>
        <p:nvSpPr>
          <p:cNvPr id="5" name="Slide Number Placeholder 3">
            <a:extLst>
              <a:ext uri="{FF2B5EF4-FFF2-40B4-BE49-F238E27FC236}">
                <a16:creationId xmlns:a16="http://schemas.microsoft.com/office/drawing/2014/main" id="{6FC4A2C7-3619-F68D-4341-7A56F74D0819}"/>
              </a:ext>
            </a:extLst>
          </p:cNvPr>
          <p:cNvSpPr txBox="1">
            <a:spLocks/>
          </p:cNvSpPr>
          <p:nvPr/>
        </p:nvSpPr>
        <p:spPr>
          <a:xfrm>
            <a:off x="9719988" y="6170673"/>
            <a:ext cx="586986" cy="338328"/>
          </a:xfrm>
          <a:prstGeom prst="rect">
            <a:avLst/>
          </a:prstGeom>
        </p:spPr>
        <p:txBody>
          <a:bodyPr vert="horz" lIns="91440" tIns="45720" rIns="91440" bIns="45720" rtlCol="0" anchor="ctr"/>
          <a:lstStyle>
            <a:defPPr>
              <a:defRPr lang="en-US"/>
            </a:defPPr>
            <a:lvl1pPr marL="0" algn="ctr" defTabSz="914400" rtl="0" eaLnBrk="1" latinLnBrk="0" hangingPunct="1">
              <a:defRPr sz="16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EDF84B-C6E0-4237-8292-AD6332EF7C1F}" type="slidenum">
              <a:rPr lang="en-US" smtClean="0"/>
              <a:pPr/>
              <a:t>13</a:t>
            </a:fld>
            <a:endParaRPr lang="en-US"/>
          </a:p>
        </p:txBody>
      </p:sp>
    </p:spTree>
    <p:extLst>
      <p:ext uri="{BB962C8B-B14F-4D97-AF65-F5344CB8AC3E}">
        <p14:creationId xmlns:p14="http://schemas.microsoft.com/office/powerpoint/2010/main" val="20702534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69"/>
        <p:cNvGrpSpPr/>
        <p:nvPr/>
      </p:nvGrpSpPr>
      <p:grpSpPr>
        <a:xfrm>
          <a:off x="0" y="0"/>
          <a:ext cx="0" cy="0"/>
          <a:chOff x="0" y="0"/>
          <a:chExt cx="0" cy="0"/>
        </a:xfrm>
      </p:grpSpPr>
      <p:sp>
        <p:nvSpPr>
          <p:cNvPr id="15" name="TextBox 14">
            <a:extLst>
              <a:ext uri="{FF2B5EF4-FFF2-40B4-BE49-F238E27FC236}">
                <a16:creationId xmlns:a16="http://schemas.microsoft.com/office/drawing/2014/main" id="{C29BEEA7-5740-40B9-8E0E-F483898B134C}"/>
              </a:ext>
            </a:extLst>
          </p:cNvPr>
          <p:cNvSpPr txBox="1"/>
          <p:nvPr/>
        </p:nvSpPr>
        <p:spPr>
          <a:xfrm>
            <a:off x="346672" y="1475845"/>
            <a:ext cx="11551640" cy="400110"/>
          </a:xfrm>
          <a:prstGeom prst="rect">
            <a:avLst/>
          </a:prstGeom>
          <a:noFill/>
        </p:spPr>
        <p:txBody>
          <a:bodyPr wrap="square">
            <a:spAutoFit/>
          </a:bodyPr>
          <a:lstStyle/>
          <a:p>
            <a:pPr marL="342900" indent="-342900">
              <a:buFont typeface="Arial" panose="020B0604020202020204" pitchFamily="34" charset="0"/>
              <a:buChar char="•"/>
            </a:pPr>
            <a:endParaRPr lang="en-US" sz="2000">
              <a:solidFill>
                <a:schemeClr val="bg1"/>
              </a:solidFill>
              <a:latin typeface="Calibri" panose="020F0502020204030204" pitchFamily="34" charset="0"/>
              <a:cs typeface="Calibri" panose="020F0502020204030204" pitchFamily="34" charset="0"/>
            </a:endParaRPr>
          </a:p>
        </p:txBody>
      </p:sp>
      <p:sp>
        <p:nvSpPr>
          <p:cNvPr id="2" name="Title 1">
            <a:extLst>
              <a:ext uri="{FF2B5EF4-FFF2-40B4-BE49-F238E27FC236}">
                <a16:creationId xmlns:a16="http://schemas.microsoft.com/office/drawing/2014/main" id="{18A0A111-3C20-6823-8F11-9B8BCEBA3627}"/>
              </a:ext>
            </a:extLst>
          </p:cNvPr>
          <p:cNvSpPr txBox="1">
            <a:spLocks/>
          </p:cNvSpPr>
          <p:nvPr/>
        </p:nvSpPr>
        <p:spPr>
          <a:xfrm>
            <a:off x="2961321" y="1052446"/>
            <a:ext cx="6322342" cy="2729731"/>
          </a:xfrm>
          <a:prstGeom prst="rect">
            <a:avLst/>
          </a:prstGeom>
        </p:spPr>
        <p:txBody>
          <a:bodyPr vert="horz" wrap="square" lIns="91440" tIns="45720" rIns="91440" bIns="45720" rtlCol="0" anchor="t">
            <a:noAutofit/>
          </a:bodyPr>
          <a:lst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a:lstStyle>
          <a:p>
            <a:pPr>
              <a:lnSpc>
                <a:spcPct val="150000"/>
              </a:lnSpc>
            </a:pPr>
            <a:r>
              <a:rPr lang="en-US"/>
              <a:t>Thank you!</a:t>
            </a:r>
            <a:br>
              <a:rPr lang="en-US"/>
            </a:br>
            <a:r>
              <a:rPr lang="en-US"/>
              <a:t>Questions? Comments?</a:t>
            </a:r>
          </a:p>
        </p:txBody>
      </p:sp>
      <p:sp>
        <p:nvSpPr>
          <p:cNvPr id="4" name="Text Placeholder 2">
            <a:extLst>
              <a:ext uri="{FF2B5EF4-FFF2-40B4-BE49-F238E27FC236}">
                <a16:creationId xmlns:a16="http://schemas.microsoft.com/office/drawing/2014/main" id="{204378F1-6C77-DB4D-E39A-417A6D760C69}"/>
              </a:ext>
            </a:extLst>
          </p:cNvPr>
          <p:cNvSpPr>
            <a:spLocks noGrp="1"/>
          </p:cNvSpPr>
          <p:nvPr>
            <p:ph type="body" idx="1"/>
          </p:nvPr>
        </p:nvSpPr>
        <p:spPr>
          <a:xfrm>
            <a:off x="3897911" y="3782177"/>
            <a:ext cx="4396177" cy="1767016"/>
          </a:xfrm>
        </p:spPr>
        <p:txBody>
          <a:bodyPr/>
          <a:lstStyle/>
          <a:p>
            <a:pPr>
              <a:spcBef>
                <a:spcPts val="0"/>
              </a:spcBef>
              <a:spcAft>
                <a:spcPts val="0"/>
              </a:spcAft>
            </a:pPr>
            <a:r>
              <a:rPr lang="en-US" sz="1600" dirty="0">
                <a:solidFill>
                  <a:schemeClr val="bg1"/>
                </a:solidFill>
                <a:latin typeface="+mj-lt"/>
                <a:cs typeface="Arial" panose="020B0604020202020204" pitchFamily="34" charset="0"/>
              </a:rPr>
              <a:t>Madison K. Rivard, MPH</a:t>
            </a:r>
          </a:p>
          <a:p>
            <a:pPr>
              <a:spcBef>
                <a:spcPts val="0"/>
              </a:spcBef>
              <a:spcAft>
                <a:spcPts val="0"/>
              </a:spcAft>
            </a:pPr>
            <a:r>
              <a:rPr lang="en-US" sz="1600" dirty="0">
                <a:solidFill>
                  <a:schemeClr val="bg1"/>
                </a:solidFill>
                <a:latin typeface="+mj-lt"/>
                <a:cs typeface="Arial" panose="020B0604020202020204" pitchFamily="34" charset="0"/>
              </a:rPr>
              <a:t>Public Health Epidemiologist, Cannabis Use</a:t>
            </a:r>
          </a:p>
          <a:p>
            <a:pPr>
              <a:spcBef>
                <a:spcPts val="0"/>
              </a:spcBef>
              <a:spcAft>
                <a:spcPts val="0"/>
              </a:spcAft>
            </a:pPr>
            <a:r>
              <a:rPr lang="en-US" sz="1600" dirty="0">
                <a:solidFill>
                  <a:schemeClr val="bg1"/>
                </a:solidFill>
                <a:latin typeface="+mj-lt"/>
                <a:cs typeface="Arial" panose="020B0604020202020204" pitchFamily="34" charset="0"/>
              </a:rPr>
              <a:t>Substance Use Epidemiology Program</a:t>
            </a:r>
          </a:p>
          <a:p>
            <a:pPr>
              <a:spcBef>
                <a:spcPts val="0"/>
              </a:spcBef>
              <a:spcAft>
                <a:spcPts val="0"/>
              </a:spcAft>
            </a:pPr>
            <a:r>
              <a:rPr lang="en-US" sz="1600" dirty="0">
                <a:solidFill>
                  <a:schemeClr val="bg1"/>
                </a:solidFill>
                <a:latin typeface="+mj-lt"/>
                <a:cs typeface="Arial" panose="020B0604020202020204" pitchFamily="34" charset="0"/>
              </a:rPr>
              <a:t>Rhode Island Department of Health</a:t>
            </a:r>
          </a:p>
          <a:p>
            <a:pPr>
              <a:spcBef>
                <a:spcPts val="0"/>
              </a:spcBef>
              <a:spcAft>
                <a:spcPts val="0"/>
              </a:spcAft>
            </a:pPr>
            <a:r>
              <a:rPr lang="en-US" sz="1600" dirty="0">
                <a:solidFill>
                  <a:schemeClr val="bg1"/>
                </a:solidFill>
                <a:latin typeface="+mj-lt"/>
                <a:cs typeface="Arial" panose="020B0604020202020204" pitchFamily="34" charset="0"/>
                <a:hlinkClick r:id="rId3">
                  <a:extLst>
                    <a:ext uri="{A12FA001-AC4F-418D-AE19-62706E023703}">
                      <ahyp:hlinkClr xmlns:ahyp="http://schemas.microsoft.com/office/drawing/2018/hyperlinkcolor" val="tx"/>
                    </a:ext>
                  </a:extLst>
                </a:hlinkClick>
              </a:rPr>
              <a:t>madison.rivard@health.ri.gov</a:t>
            </a:r>
            <a:endParaRPr lang="en-US" sz="1600" dirty="0">
              <a:solidFill>
                <a:schemeClr val="bg1"/>
              </a:solidFill>
              <a:latin typeface="+mj-lt"/>
              <a:cs typeface="Arial" panose="020B0604020202020204" pitchFamily="34" charset="0"/>
            </a:endParaRPr>
          </a:p>
          <a:p>
            <a:endParaRPr lang="en-US" sz="2400" dirty="0"/>
          </a:p>
        </p:txBody>
      </p:sp>
    </p:spTree>
    <p:extLst>
      <p:ext uri="{BB962C8B-B14F-4D97-AF65-F5344CB8AC3E}">
        <p14:creationId xmlns:p14="http://schemas.microsoft.com/office/powerpoint/2010/main" val="2201527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13CAB72-B8B7-33BD-D6D3-EEAEEBCED745}"/>
              </a:ext>
            </a:extLst>
          </p:cNvPr>
          <p:cNvSpPr>
            <a:spLocks noGrp="1"/>
          </p:cNvSpPr>
          <p:nvPr>
            <p:ph type="sldNum" sz="quarter" idx="12"/>
          </p:nvPr>
        </p:nvSpPr>
        <p:spPr/>
        <p:txBody>
          <a:bodyPr/>
          <a:lstStyle/>
          <a:p>
            <a:fld id="{35EDF84B-C6E0-4237-8292-AD6332EF7C1F}" type="slidenum">
              <a:rPr lang="en-US" smtClean="0"/>
              <a:t>2</a:t>
            </a:fld>
            <a:endParaRPr lang="en-US"/>
          </a:p>
        </p:txBody>
      </p:sp>
      <p:sp>
        <p:nvSpPr>
          <p:cNvPr id="4" name="Text Placeholder 13">
            <a:extLst>
              <a:ext uri="{FF2B5EF4-FFF2-40B4-BE49-F238E27FC236}">
                <a16:creationId xmlns:a16="http://schemas.microsoft.com/office/drawing/2014/main" id="{89D31E9D-8A81-95E2-B536-95880EC8F37C}"/>
              </a:ext>
            </a:extLst>
          </p:cNvPr>
          <p:cNvSpPr txBox="1">
            <a:spLocks/>
          </p:cNvSpPr>
          <p:nvPr/>
        </p:nvSpPr>
        <p:spPr>
          <a:xfrm>
            <a:off x="4053002" y="539499"/>
            <a:ext cx="7623208" cy="4738439"/>
          </a:xfrm>
          <a:prstGeom prst="rect">
            <a:avLst/>
          </a:prstGeom>
        </p:spPr>
        <p:txBody>
          <a:bodyPr lIns="91440" tIns="45720" rIns="91440" bIns="45720" anchor="t"/>
          <a:lstStyle>
            <a:lvl1pPr marL="228600" indent="-228600" algn="l" defTabSz="914400" rtl="0" eaLnBrk="1" latinLnBrk="0" hangingPunct="1">
              <a:lnSpc>
                <a:spcPct val="123000"/>
              </a:lnSpc>
              <a:spcBef>
                <a:spcPts val="0"/>
              </a:spcBef>
              <a:spcAft>
                <a:spcPts val="0"/>
              </a:spcAft>
              <a:buClr>
                <a:schemeClr val="accent1"/>
              </a:buClr>
              <a:buFont typeface="Arial" panose="020B0604020202020204" pitchFamily="34" charset="0"/>
              <a:buChar char="•"/>
              <a:defRPr sz="1600" kern="1200">
                <a:solidFill>
                  <a:schemeClr val="accent6"/>
                </a:solidFill>
                <a:latin typeface="+mn-lt"/>
                <a:ea typeface="+mn-ea"/>
                <a:cs typeface="+mn-cs"/>
              </a:defRPr>
            </a:lvl1pPr>
            <a:lvl2pPr marL="685800" indent="-228600" algn="l" defTabSz="914400" rtl="0" eaLnBrk="1" latinLnBrk="0" hangingPunct="1">
              <a:lnSpc>
                <a:spcPct val="123000"/>
              </a:lnSpc>
              <a:spcBef>
                <a:spcPts val="0"/>
              </a:spcBef>
              <a:spcAft>
                <a:spcPts val="0"/>
              </a:spcAft>
              <a:buClr>
                <a:schemeClr val="accent1"/>
              </a:buClr>
              <a:buFont typeface="Arial" panose="020B0604020202020204" pitchFamily="34" charset="0"/>
              <a:buChar char="•"/>
              <a:defRPr sz="1600" kern="1200">
                <a:solidFill>
                  <a:schemeClr val="accent6"/>
                </a:solidFill>
                <a:latin typeface="+mn-lt"/>
                <a:ea typeface="+mn-ea"/>
                <a:cs typeface="+mn-cs"/>
              </a:defRPr>
            </a:lvl2pPr>
            <a:lvl3pPr marL="1143000" indent="-228600" algn="l" defTabSz="914400" rtl="0" eaLnBrk="1" latinLnBrk="0" hangingPunct="1">
              <a:lnSpc>
                <a:spcPct val="123000"/>
              </a:lnSpc>
              <a:spcBef>
                <a:spcPts val="0"/>
              </a:spcBef>
              <a:spcAft>
                <a:spcPts val="0"/>
              </a:spcAft>
              <a:buClr>
                <a:schemeClr val="accent1"/>
              </a:buClr>
              <a:buFont typeface="Arial" panose="020B0604020202020204" pitchFamily="34" charset="0"/>
              <a:buChar char="•"/>
              <a:defRPr sz="1600" kern="1200">
                <a:solidFill>
                  <a:schemeClr val="accent6"/>
                </a:solidFill>
                <a:latin typeface="+mn-lt"/>
                <a:ea typeface="+mn-ea"/>
                <a:cs typeface="+mn-cs"/>
              </a:defRPr>
            </a:lvl3pPr>
            <a:lvl4pPr marL="1600200" indent="-228600" algn="l" defTabSz="914400" rtl="0" eaLnBrk="1" latinLnBrk="0" hangingPunct="1">
              <a:lnSpc>
                <a:spcPct val="123000"/>
              </a:lnSpc>
              <a:spcBef>
                <a:spcPts val="0"/>
              </a:spcBef>
              <a:spcAft>
                <a:spcPts val="0"/>
              </a:spcAft>
              <a:buClr>
                <a:schemeClr val="accent1"/>
              </a:buClr>
              <a:buFont typeface="Arial" panose="020B0604020202020204" pitchFamily="34" charset="0"/>
              <a:buChar char="•"/>
              <a:defRPr sz="1600" kern="1200">
                <a:solidFill>
                  <a:schemeClr val="accent6"/>
                </a:solidFill>
                <a:latin typeface="+mn-lt"/>
                <a:ea typeface="+mn-ea"/>
                <a:cs typeface="+mn-cs"/>
              </a:defRPr>
            </a:lvl4pPr>
            <a:lvl5pPr marL="2057400" indent="-228600" algn="l" defTabSz="914400" rtl="0" eaLnBrk="1" latinLnBrk="0" hangingPunct="1">
              <a:lnSpc>
                <a:spcPct val="123000"/>
              </a:lnSpc>
              <a:spcBef>
                <a:spcPts val="0"/>
              </a:spcBef>
              <a:spcAft>
                <a:spcPts val="0"/>
              </a:spcAft>
              <a:buClr>
                <a:schemeClr val="accent1"/>
              </a:buClr>
              <a:buFont typeface="Arial" panose="020B0604020202020204" pitchFamily="34" charset="0"/>
              <a:buChar char="•"/>
              <a:defRPr sz="16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Aft>
                <a:spcPts val="1200"/>
              </a:spcAft>
              <a:buNone/>
            </a:pPr>
            <a:r>
              <a:rPr lang="en-US" sz="2200" b="1" kern="100">
                <a:solidFill>
                  <a:schemeClr val="tx1"/>
                </a:solidFill>
                <a:ea typeface="Calibri" panose="020F0502020204030204" pitchFamily="34" charset="0"/>
                <a:cs typeface="Times New Roman"/>
              </a:rPr>
              <a:t>It is important to recognize the history of racial and ethnic discrimination in which the term “marijuana” has been used, popularized, and connected to the War on Drugs.</a:t>
            </a:r>
          </a:p>
          <a:p>
            <a:pPr marL="0" indent="0">
              <a:lnSpc>
                <a:spcPct val="100000"/>
              </a:lnSpc>
              <a:spcAft>
                <a:spcPts val="1200"/>
              </a:spcAft>
              <a:buNone/>
            </a:pPr>
            <a:r>
              <a:rPr lang="en-US" sz="2200" kern="100">
                <a:solidFill>
                  <a:schemeClr val="tx1"/>
                </a:solidFill>
                <a:ea typeface="Calibri" panose="020F0502020204030204" pitchFamily="34" charset="0"/>
                <a:cs typeface="Times New Roman"/>
              </a:rPr>
              <a:t>This presentation uses the terms </a:t>
            </a:r>
            <a:r>
              <a:rPr lang="en-US" sz="2200" b="1" kern="100">
                <a:solidFill>
                  <a:schemeClr val="tx1"/>
                </a:solidFill>
                <a:ea typeface="Calibri" panose="020F0502020204030204" pitchFamily="34" charset="0"/>
                <a:cs typeface="Times New Roman"/>
              </a:rPr>
              <a:t>“cannabis”</a:t>
            </a:r>
            <a:r>
              <a:rPr lang="en-US" sz="2200" kern="100">
                <a:solidFill>
                  <a:schemeClr val="tx1"/>
                </a:solidFill>
                <a:ea typeface="Calibri" panose="020F0502020204030204" pitchFamily="34" charset="0"/>
                <a:cs typeface="Times New Roman"/>
              </a:rPr>
              <a:t> and </a:t>
            </a:r>
            <a:r>
              <a:rPr lang="en-US" sz="2200" b="1" kern="100">
                <a:solidFill>
                  <a:schemeClr val="tx1"/>
                </a:solidFill>
                <a:ea typeface="Calibri" panose="020F0502020204030204" pitchFamily="34" charset="0"/>
                <a:cs typeface="Times New Roman"/>
              </a:rPr>
              <a:t>“marijuana”</a:t>
            </a:r>
            <a:r>
              <a:rPr lang="en-US" sz="2200" kern="100">
                <a:solidFill>
                  <a:schemeClr val="tx1"/>
                </a:solidFill>
                <a:ea typeface="Calibri" panose="020F0502020204030204" pitchFamily="34" charset="0"/>
                <a:cs typeface="Times New Roman"/>
              </a:rPr>
              <a:t> to most accurately and clearly communicate the data.</a:t>
            </a:r>
          </a:p>
          <a:p>
            <a:pPr marL="0" indent="0">
              <a:lnSpc>
                <a:spcPct val="100000"/>
              </a:lnSpc>
              <a:spcAft>
                <a:spcPts val="1200"/>
              </a:spcAft>
              <a:buNone/>
            </a:pPr>
            <a:r>
              <a:rPr lang="en-US" sz="2200" kern="100">
                <a:solidFill>
                  <a:schemeClr val="tx1"/>
                </a:solidFill>
                <a:ea typeface="Calibri" panose="020F0502020204030204" pitchFamily="34" charset="0"/>
                <a:cs typeface="Times New Roman"/>
              </a:rPr>
              <a:t>The term </a:t>
            </a:r>
            <a:r>
              <a:rPr lang="en-US" sz="2200" b="1" kern="100">
                <a:solidFill>
                  <a:schemeClr val="tx1"/>
                </a:solidFill>
                <a:ea typeface="Calibri" panose="020F0502020204030204" pitchFamily="34" charset="0"/>
                <a:cs typeface="Times New Roman"/>
              </a:rPr>
              <a:t>cannabis </a:t>
            </a:r>
            <a:r>
              <a:rPr lang="en-US" sz="2200" kern="100">
                <a:solidFill>
                  <a:schemeClr val="tx1"/>
                </a:solidFill>
                <a:ea typeface="Calibri" panose="020F0502020204030204" pitchFamily="34" charset="0"/>
                <a:cs typeface="Times New Roman"/>
              </a:rPr>
              <a:t>is more scientifically accurate and racially and ethnically sensitive. It will be used throughout the presentation to refer to </a:t>
            </a:r>
            <a:r>
              <a:rPr lang="en-US" sz="2200" kern="100">
                <a:solidFill>
                  <a:prstClr val="black"/>
                </a:solidFill>
                <a:ea typeface="Calibri" panose="020F0502020204030204" pitchFamily="34" charset="0"/>
                <a:cs typeface="Times New Roman"/>
              </a:rPr>
              <a:t>Rhode Island’s legislation legalizing adult use (i.e., The Rhode Island Cannabis Act) as well as in reference to other related topics.</a:t>
            </a:r>
          </a:p>
          <a:p>
            <a:pPr marL="0" indent="0">
              <a:lnSpc>
                <a:spcPct val="100000"/>
              </a:lnSpc>
              <a:spcAft>
                <a:spcPts val="1200"/>
              </a:spcAft>
              <a:buNone/>
            </a:pPr>
            <a:r>
              <a:rPr lang="en-US" sz="2200" kern="100">
                <a:solidFill>
                  <a:schemeClr val="tx1"/>
                </a:solidFill>
                <a:ea typeface="Calibri" panose="020F0502020204030204" pitchFamily="34" charset="0"/>
                <a:cs typeface="Times New Roman"/>
              </a:rPr>
              <a:t>The term </a:t>
            </a:r>
            <a:r>
              <a:rPr lang="en-US" sz="2200" b="1" kern="100">
                <a:solidFill>
                  <a:schemeClr val="tx1"/>
                </a:solidFill>
                <a:ea typeface="Calibri" panose="020F0502020204030204" pitchFamily="34" charset="0"/>
                <a:cs typeface="Times New Roman"/>
              </a:rPr>
              <a:t>marijuana</a:t>
            </a:r>
            <a:r>
              <a:rPr lang="en-US" sz="2200" kern="100">
                <a:solidFill>
                  <a:schemeClr val="tx1"/>
                </a:solidFill>
                <a:ea typeface="Calibri" panose="020F0502020204030204" pitchFamily="34" charset="0"/>
                <a:cs typeface="Times New Roman"/>
              </a:rPr>
              <a:t> will be used to reference the State’s program for medical use (i.e., Rhode Island Medical Marijuana Program). It will also be used when reporting from research studies, as well as standardized State and national surveys.</a:t>
            </a:r>
          </a:p>
          <a:p>
            <a:endParaRPr lang="en-US">
              <a:solidFill>
                <a:schemeClr val="tx1"/>
              </a:solidFill>
            </a:endParaRPr>
          </a:p>
        </p:txBody>
      </p:sp>
      <p:sp>
        <p:nvSpPr>
          <p:cNvPr id="5" name="Title 12">
            <a:extLst>
              <a:ext uri="{FF2B5EF4-FFF2-40B4-BE49-F238E27FC236}">
                <a16:creationId xmlns:a16="http://schemas.microsoft.com/office/drawing/2014/main" id="{1F1BC656-0D89-78FC-2F27-1DAB640FD940}"/>
              </a:ext>
            </a:extLst>
          </p:cNvPr>
          <p:cNvSpPr txBox="1">
            <a:spLocks/>
          </p:cNvSpPr>
          <p:nvPr/>
        </p:nvSpPr>
        <p:spPr>
          <a:xfrm>
            <a:off x="176645" y="1386039"/>
            <a:ext cx="3495175" cy="2042961"/>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accent2"/>
                </a:solidFill>
                <a:latin typeface="+mj-lt"/>
                <a:ea typeface="+mj-ea"/>
                <a:cs typeface="+mj-cs"/>
              </a:defRPr>
            </a:lvl1pPr>
          </a:lstStyle>
          <a:p>
            <a:pPr>
              <a:lnSpc>
                <a:spcPct val="100000"/>
              </a:lnSpc>
              <a:spcBef>
                <a:spcPts val="0"/>
              </a:spcBef>
            </a:pPr>
            <a:r>
              <a:rPr lang="en-US" sz="4000"/>
              <a:t>Using the Terms </a:t>
            </a:r>
            <a:br>
              <a:rPr lang="en-US" sz="4000"/>
            </a:br>
            <a:r>
              <a:rPr lang="en-US" sz="4000"/>
              <a:t>Cannabis versus Marijuana</a:t>
            </a:r>
          </a:p>
        </p:txBody>
      </p:sp>
    </p:spTree>
    <p:extLst>
      <p:ext uri="{BB962C8B-B14F-4D97-AF65-F5344CB8AC3E}">
        <p14:creationId xmlns:p14="http://schemas.microsoft.com/office/powerpoint/2010/main" val="22798194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BF961-441C-5961-8F15-72910DC1759F}"/>
              </a:ext>
            </a:extLst>
          </p:cNvPr>
          <p:cNvSpPr>
            <a:spLocks noGrp="1"/>
          </p:cNvSpPr>
          <p:nvPr>
            <p:ph type="title"/>
          </p:nvPr>
        </p:nvSpPr>
        <p:spPr/>
        <p:txBody>
          <a:bodyPr/>
          <a:lstStyle/>
          <a:p>
            <a:r>
              <a:rPr lang="en-US" dirty="0"/>
              <a:t>Historical Context of Cannabis in the U.S.</a:t>
            </a:r>
          </a:p>
        </p:txBody>
      </p:sp>
      <p:sp>
        <p:nvSpPr>
          <p:cNvPr id="4" name="Slide Number Placeholder 3">
            <a:extLst>
              <a:ext uri="{FF2B5EF4-FFF2-40B4-BE49-F238E27FC236}">
                <a16:creationId xmlns:a16="http://schemas.microsoft.com/office/drawing/2014/main" id="{F7CF38BD-D623-F5EB-F6F6-FF3F055FE013}"/>
              </a:ext>
            </a:extLst>
          </p:cNvPr>
          <p:cNvSpPr>
            <a:spLocks noGrp="1"/>
          </p:cNvSpPr>
          <p:nvPr>
            <p:ph type="sldNum" sz="quarter" idx="12"/>
          </p:nvPr>
        </p:nvSpPr>
        <p:spPr/>
        <p:txBody>
          <a:bodyPr/>
          <a:lstStyle/>
          <a:p>
            <a:fld id="{D175ED33-C16D-4633-B860-907CD16A9464}" type="slidenum">
              <a:rPr lang="en-US" smtClean="0"/>
              <a:t>3</a:t>
            </a:fld>
            <a:endParaRPr lang="en-US"/>
          </a:p>
        </p:txBody>
      </p:sp>
      <p:sp>
        <p:nvSpPr>
          <p:cNvPr id="3" name="Content Placeholder 2">
            <a:extLst>
              <a:ext uri="{FF2B5EF4-FFF2-40B4-BE49-F238E27FC236}">
                <a16:creationId xmlns:a16="http://schemas.microsoft.com/office/drawing/2014/main" id="{9245206C-8905-43C3-14C9-D74BA02E0E2D}"/>
              </a:ext>
            </a:extLst>
          </p:cNvPr>
          <p:cNvSpPr>
            <a:spLocks noGrp="1"/>
          </p:cNvSpPr>
          <p:nvPr>
            <p:ph type="body" sz="quarter" idx="13"/>
          </p:nvPr>
        </p:nvSpPr>
        <p:spPr>
          <a:xfrm>
            <a:off x="304800" y="1031273"/>
            <a:ext cx="11582400" cy="5139400"/>
          </a:xfrm>
        </p:spPr>
        <p:txBody>
          <a:bodyPr/>
          <a:lstStyle/>
          <a:p>
            <a:endParaRPr lang="en-US" dirty="0"/>
          </a:p>
          <a:p>
            <a:endParaRPr lang="en-US" dirty="0"/>
          </a:p>
        </p:txBody>
      </p:sp>
      <p:sp>
        <p:nvSpPr>
          <p:cNvPr id="11" name="Text Placeholder 10">
            <a:extLst>
              <a:ext uri="{FF2B5EF4-FFF2-40B4-BE49-F238E27FC236}">
                <a16:creationId xmlns:a16="http://schemas.microsoft.com/office/drawing/2014/main" id="{B5362A5F-8410-B9BA-98D8-B29471191627}"/>
              </a:ext>
            </a:extLst>
          </p:cNvPr>
          <p:cNvSpPr>
            <a:spLocks noGrp="1"/>
          </p:cNvSpPr>
          <p:nvPr>
            <p:ph type="body" sz="quarter" idx="14"/>
          </p:nvPr>
        </p:nvSpPr>
        <p:spPr>
          <a:xfrm>
            <a:off x="304800" y="992676"/>
            <a:ext cx="11213690" cy="4812890"/>
          </a:xfrm>
        </p:spPr>
        <p:txBody>
          <a:bodyPr vert="horz" lIns="91440" tIns="45720" rIns="91440" bIns="45720" rtlCol="0" anchor="t">
            <a:noAutofit/>
          </a:bodyPr>
          <a:lstStyle/>
          <a:p>
            <a:pPr marL="285750" indent="-285750">
              <a:lnSpc>
                <a:spcPct val="100000"/>
              </a:lnSpc>
              <a:spcAft>
                <a:spcPts val="600"/>
              </a:spcAft>
              <a:buFont typeface="Arial" panose="020B0604020202020204" pitchFamily="34" charset="0"/>
              <a:buChar char="•"/>
            </a:pPr>
            <a:r>
              <a:rPr lang="en-US" sz="2100" b="1" dirty="0">
                <a:solidFill>
                  <a:schemeClr val="tx1"/>
                </a:solidFill>
              </a:rPr>
              <a:t>Pre-1900s</a:t>
            </a:r>
            <a:r>
              <a:rPr lang="en-US" sz="2100" dirty="0">
                <a:solidFill>
                  <a:schemeClr val="tx1"/>
                </a:solidFill>
              </a:rPr>
              <a:t>: Cannabis was used medicinally and prescribed by physicians</a:t>
            </a:r>
          </a:p>
          <a:p>
            <a:pPr marL="285750" indent="-285750">
              <a:lnSpc>
                <a:spcPct val="100000"/>
              </a:lnSpc>
              <a:spcAft>
                <a:spcPts val="600"/>
              </a:spcAft>
              <a:buFont typeface="Arial" panose="020B0604020202020204" pitchFamily="34" charset="0"/>
              <a:buChar char="•"/>
            </a:pPr>
            <a:r>
              <a:rPr lang="en-US" sz="2100" b="1" dirty="0">
                <a:solidFill>
                  <a:schemeClr val="tx1"/>
                </a:solidFill>
              </a:rPr>
              <a:t>1930s: </a:t>
            </a:r>
            <a:r>
              <a:rPr lang="en-US" sz="2100" dirty="0">
                <a:solidFill>
                  <a:schemeClr val="tx1"/>
                </a:solidFill>
              </a:rPr>
              <a:t>Term ‘marijuana’ was introduced to negatively associate the plant with Mexican immigrants and utilize fear and racism</a:t>
            </a:r>
          </a:p>
          <a:p>
            <a:pPr marL="285750" indent="-285750">
              <a:lnSpc>
                <a:spcPct val="100000"/>
              </a:lnSpc>
              <a:spcAft>
                <a:spcPts val="600"/>
              </a:spcAft>
              <a:buFont typeface="Arial" panose="020B0604020202020204" pitchFamily="34" charset="0"/>
              <a:buChar char="•"/>
            </a:pPr>
            <a:r>
              <a:rPr lang="en-US" sz="2100" dirty="0">
                <a:solidFill>
                  <a:schemeClr val="tx1"/>
                </a:solidFill>
              </a:rPr>
              <a:t>Campaigns inaccurately link cannabis to criminal or deviant behaviors </a:t>
            </a:r>
          </a:p>
          <a:p>
            <a:pPr marL="285750" indent="-285750">
              <a:lnSpc>
                <a:spcPct val="100000"/>
              </a:lnSpc>
              <a:spcAft>
                <a:spcPts val="600"/>
              </a:spcAft>
              <a:buFont typeface="Arial" panose="020B0604020202020204" pitchFamily="34" charset="0"/>
              <a:buChar char="•"/>
            </a:pPr>
            <a:r>
              <a:rPr lang="en-US" sz="2100" b="1" dirty="0">
                <a:solidFill>
                  <a:schemeClr val="tx1"/>
                </a:solidFill>
              </a:rPr>
              <a:t>1930-50s: </a:t>
            </a:r>
            <a:r>
              <a:rPr lang="en-US" sz="2100" dirty="0">
                <a:solidFill>
                  <a:schemeClr val="tx1"/>
                </a:solidFill>
              </a:rPr>
              <a:t>Cannabis restrictions began (Two- to 10-year prison sentence and $20,000 fine)</a:t>
            </a:r>
          </a:p>
          <a:p>
            <a:pPr marL="285750" indent="-285750">
              <a:lnSpc>
                <a:spcPct val="100000"/>
              </a:lnSpc>
              <a:spcAft>
                <a:spcPts val="600"/>
              </a:spcAft>
              <a:buFont typeface="Arial" panose="020B0604020202020204" pitchFamily="34" charset="0"/>
              <a:buChar char="•"/>
            </a:pPr>
            <a:r>
              <a:rPr lang="en-US" sz="2100" b="1" dirty="0">
                <a:solidFill>
                  <a:schemeClr val="tx1"/>
                </a:solidFill>
              </a:rPr>
              <a:t>1970: </a:t>
            </a:r>
            <a:r>
              <a:rPr lang="en-US" sz="2100" dirty="0">
                <a:solidFill>
                  <a:schemeClr val="tx1"/>
                </a:solidFill>
              </a:rPr>
              <a:t>Marijuana declared a Schedule I substance </a:t>
            </a:r>
          </a:p>
          <a:p>
            <a:pPr marL="285750" indent="-285750">
              <a:lnSpc>
                <a:spcPct val="100000"/>
              </a:lnSpc>
              <a:spcAft>
                <a:spcPts val="600"/>
              </a:spcAft>
              <a:buFont typeface="Arial" panose="020B0604020202020204" pitchFamily="34" charset="0"/>
              <a:buChar char="•"/>
            </a:pPr>
            <a:r>
              <a:rPr lang="en-US" sz="2100" b="1" dirty="0">
                <a:solidFill>
                  <a:schemeClr val="tx1"/>
                </a:solidFill>
              </a:rPr>
              <a:t>1986: </a:t>
            </a:r>
            <a:r>
              <a:rPr lang="en-US" sz="2100" dirty="0">
                <a:solidFill>
                  <a:schemeClr val="tx1"/>
                </a:solidFill>
              </a:rPr>
              <a:t>Racially biased penalties enacted for marijuana and crack cocaine</a:t>
            </a:r>
          </a:p>
          <a:p>
            <a:pPr marL="285750" indent="-285750">
              <a:lnSpc>
                <a:spcPct val="100000"/>
              </a:lnSpc>
              <a:spcAft>
                <a:spcPts val="600"/>
              </a:spcAft>
              <a:buFont typeface="Arial" panose="020B0604020202020204" pitchFamily="34" charset="0"/>
              <a:buChar char="•"/>
            </a:pPr>
            <a:r>
              <a:rPr lang="en-US" sz="2100" b="1" dirty="0">
                <a:solidFill>
                  <a:schemeClr val="tx1"/>
                </a:solidFill>
              </a:rPr>
              <a:t>1990s: </a:t>
            </a:r>
            <a:r>
              <a:rPr lang="en-US" sz="2100" dirty="0">
                <a:solidFill>
                  <a:schemeClr val="tx1"/>
                </a:solidFill>
              </a:rPr>
              <a:t>War on Drugs criminalizes cannabis and other drugs instead of reducing risk or harms </a:t>
            </a:r>
          </a:p>
          <a:p>
            <a:pPr>
              <a:lnSpc>
                <a:spcPct val="100000"/>
              </a:lnSpc>
              <a:spcAft>
                <a:spcPts val="600"/>
              </a:spcAft>
            </a:pPr>
            <a:r>
              <a:rPr lang="en-US" sz="2100" b="1" u="sng" dirty="0">
                <a:solidFill>
                  <a:schemeClr val="tx1"/>
                </a:solidFill>
              </a:rPr>
              <a:t>Rhode Island</a:t>
            </a:r>
          </a:p>
          <a:p>
            <a:pPr marL="285750" indent="-285750">
              <a:lnSpc>
                <a:spcPct val="100000"/>
              </a:lnSpc>
              <a:spcAft>
                <a:spcPts val="600"/>
              </a:spcAft>
              <a:buFont typeface="Arial" panose="020B0604020202020204" pitchFamily="34" charset="0"/>
              <a:buChar char="•"/>
            </a:pPr>
            <a:r>
              <a:rPr lang="en-US" sz="2100" b="1" dirty="0">
                <a:solidFill>
                  <a:schemeClr val="tx1"/>
                </a:solidFill>
              </a:rPr>
              <a:t>2006: </a:t>
            </a:r>
            <a:r>
              <a:rPr lang="en-US" sz="2100" dirty="0">
                <a:solidFill>
                  <a:schemeClr val="tx1"/>
                </a:solidFill>
              </a:rPr>
              <a:t>Medical Marijuana Program (MMP) began, regulated by RIDOH</a:t>
            </a:r>
          </a:p>
          <a:p>
            <a:pPr marL="285750" indent="-285750">
              <a:lnSpc>
                <a:spcPct val="100000"/>
              </a:lnSpc>
              <a:spcAft>
                <a:spcPts val="600"/>
              </a:spcAft>
              <a:buFont typeface="Arial" panose="020B0604020202020204" pitchFamily="34" charset="0"/>
              <a:buChar char="•"/>
            </a:pPr>
            <a:r>
              <a:rPr lang="en-US" sz="2100" b="1" dirty="0">
                <a:solidFill>
                  <a:schemeClr val="tx1"/>
                </a:solidFill>
              </a:rPr>
              <a:t>2013: </a:t>
            </a:r>
            <a:r>
              <a:rPr lang="en-US" sz="2100" dirty="0">
                <a:solidFill>
                  <a:schemeClr val="tx1"/>
                </a:solidFill>
              </a:rPr>
              <a:t>Cannabis decriminalized, possession becomes civil offense (fine, no jail time/criminal record)</a:t>
            </a:r>
          </a:p>
          <a:p>
            <a:pPr marL="285750" indent="-285750">
              <a:lnSpc>
                <a:spcPct val="100000"/>
              </a:lnSpc>
              <a:spcAft>
                <a:spcPts val="600"/>
              </a:spcAft>
              <a:buFont typeface="Arial" panose="020B0604020202020204" pitchFamily="34" charset="0"/>
              <a:buChar char="•"/>
            </a:pPr>
            <a:r>
              <a:rPr lang="en-US" sz="2100" b="1" dirty="0">
                <a:solidFill>
                  <a:schemeClr val="tx1"/>
                </a:solidFill>
              </a:rPr>
              <a:t>2022: </a:t>
            </a:r>
            <a:r>
              <a:rPr lang="en-US" sz="2100" dirty="0">
                <a:solidFill>
                  <a:schemeClr val="tx1"/>
                </a:solidFill>
              </a:rPr>
              <a:t>Adult Use legalized, sales began in December and regulated by DBR/CCC</a:t>
            </a:r>
          </a:p>
          <a:p>
            <a:pPr marL="285750" indent="-285750">
              <a:lnSpc>
                <a:spcPct val="100000"/>
              </a:lnSpc>
              <a:spcAft>
                <a:spcPts val="600"/>
              </a:spcAft>
              <a:buFont typeface="Arial" panose="020B0604020202020204" pitchFamily="34" charset="0"/>
              <a:buChar char="•"/>
            </a:pPr>
            <a:endParaRPr lang="en-US" sz="2600" dirty="0">
              <a:solidFill>
                <a:schemeClr val="tx1"/>
              </a:solidFill>
            </a:endParaRPr>
          </a:p>
        </p:txBody>
      </p:sp>
    </p:spTree>
    <p:extLst>
      <p:ext uri="{BB962C8B-B14F-4D97-AF65-F5344CB8AC3E}">
        <p14:creationId xmlns:p14="http://schemas.microsoft.com/office/powerpoint/2010/main" val="26438659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EF11AE03-01BA-3017-283F-3AE2F4343092}"/>
              </a:ext>
            </a:extLst>
          </p:cNvPr>
          <p:cNvSpPr txBox="1"/>
          <p:nvPr/>
        </p:nvSpPr>
        <p:spPr>
          <a:xfrm>
            <a:off x="301669" y="647272"/>
            <a:ext cx="1188084" cy="591186"/>
          </a:xfrm>
          <a:prstGeom prst="rect">
            <a:avLst/>
          </a:prstGeom>
          <a:solidFill>
            <a:schemeClr val="bg1"/>
          </a:solidFill>
        </p:spPr>
        <p:txBody>
          <a:bodyPr wrap="square" rtlCol="0">
            <a:spAutoFit/>
          </a:bodyPr>
          <a:lstStyle/>
          <a:p>
            <a:pPr algn="l">
              <a:lnSpc>
                <a:spcPct val="123000"/>
              </a:lnSpc>
              <a:spcBef>
                <a:spcPts val="600"/>
              </a:spcBef>
              <a:spcAft>
                <a:spcPts val="600"/>
              </a:spcAft>
            </a:pPr>
            <a:endParaRPr lang="en-US" sz="1600">
              <a:solidFill>
                <a:srgbClr val="656666"/>
              </a:solidFill>
            </a:endParaRPr>
          </a:p>
        </p:txBody>
      </p:sp>
      <p:sp>
        <p:nvSpPr>
          <p:cNvPr id="3" name="Slide Number Placeholder 2">
            <a:extLst>
              <a:ext uri="{FF2B5EF4-FFF2-40B4-BE49-F238E27FC236}">
                <a16:creationId xmlns:a16="http://schemas.microsoft.com/office/drawing/2014/main" id="{B1F84955-E641-47E6-1031-8F5AF6DD7015}"/>
              </a:ext>
            </a:extLst>
          </p:cNvPr>
          <p:cNvSpPr>
            <a:spLocks noGrp="1"/>
          </p:cNvSpPr>
          <p:nvPr>
            <p:ph type="sldNum" sz="quarter" idx="12"/>
          </p:nvPr>
        </p:nvSpPr>
        <p:spPr/>
        <p:txBody>
          <a:bodyPr/>
          <a:lstStyle/>
          <a:p>
            <a:fld id="{35EDF84B-C6E0-4237-8292-AD6332EF7C1F}" type="slidenum">
              <a:rPr lang="en-US" smtClean="0"/>
              <a:t>4</a:t>
            </a:fld>
            <a:endParaRPr lang="en-US"/>
          </a:p>
        </p:txBody>
      </p:sp>
      <p:pic>
        <p:nvPicPr>
          <p:cNvPr id="8" name="Picture 7">
            <a:extLst>
              <a:ext uri="{FF2B5EF4-FFF2-40B4-BE49-F238E27FC236}">
                <a16:creationId xmlns:a16="http://schemas.microsoft.com/office/drawing/2014/main" id="{FF54D4FF-8748-8E3E-B076-F986D5361D41}"/>
              </a:ext>
            </a:extLst>
          </p:cNvPr>
          <p:cNvPicPr>
            <a:picLocks noChangeAspect="1"/>
          </p:cNvPicPr>
          <p:nvPr/>
        </p:nvPicPr>
        <p:blipFill rotWithShape="1">
          <a:blip r:embed="rId3"/>
          <a:srcRect l="50736" t="24563" r="5342" b="6415"/>
          <a:stretch/>
        </p:blipFill>
        <p:spPr>
          <a:xfrm>
            <a:off x="8782142" y="3115528"/>
            <a:ext cx="3105058" cy="2958189"/>
          </a:xfrm>
          <a:prstGeom prst="rect">
            <a:avLst/>
          </a:prstGeom>
        </p:spPr>
      </p:pic>
      <p:pic>
        <p:nvPicPr>
          <p:cNvPr id="4" name="Picture 3">
            <a:extLst>
              <a:ext uri="{FF2B5EF4-FFF2-40B4-BE49-F238E27FC236}">
                <a16:creationId xmlns:a16="http://schemas.microsoft.com/office/drawing/2014/main" id="{B5D4EC53-D2AB-22DC-3231-06B9657705E4}"/>
              </a:ext>
            </a:extLst>
          </p:cNvPr>
          <p:cNvPicPr>
            <a:picLocks noChangeAspect="1"/>
          </p:cNvPicPr>
          <p:nvPr/>
        </p:nvPicPr>
        <p:blipFill rotWithShape="1">
          <a:blip r:embed="rId3"/>
          <a:srcRect l="5825" t="22838" r="51261" b="6495"/>
          <a:stretch/>
        </p:blipFill>
        <p:spPr>
          <a:xfrm>
            <a:off x="8817311" y="172857"/>
            <a:ext cx="3012831" cy="2942671"/>
          </a:xfrm>
          <a:prstGeom prst="rect">
            <a:avLst/>
          </a:prstGeom>
        </p:spPr>
      </p:pic>
      <p:sp>
        <p:nvSpPr>
          <p:cNvPr id="5" name="Text Placeholder 10">
            <a:extLst>
              <a:ext uri="{FF2B5EF4-FFF2-40B4-BE49-F238E27FC236}">
                <a16:creationId xmlns:a16="http://schemas.microsoft.com/office/drawing/2014/main" id="{C2053AB2-3EC5-5387-6384-C2C5EA4A018C}"/>
              </a:ext>
            </a:extLst>
          </p:cNvPr>
          <p:cNvSpPr txBox="1">
            <a:spLocks/>
          </p:cNvSpPr>
          <p:nvPr/>
        </p:nvSpPr>
        <p:spPr>
          <a:xfrm>
            <a:off x="304800" y="1383322"/>
            <a:ext cx="11213690" cy="4545531"/>
          </a:xfrm>
          <a:prstGeom prst="rect">
            <a:avLst/>
          </a:prstGeom>
        </p:spPr>
        <p:txBody>
          <a:bodyPr vert="horz" lIns="91440" tIns="45720" rIns="91440" bIns="45720" rtlCol="0">
            <a:noAutofit/>
          </a:bodyPr>
          <a:lstStyle>
            <a:lvl1pPr marL="0" indent="0" algn="l" defTabSz="914400" rtl="0" eaLnBrk="1" latinLnBrk="0" hangingPunct="1">
              <a:lnSpc>
                <a:spcPct val="123000"/>
              </a:lnSpc>
              <a:spcBef>
                <a:spcPts val="0"/>
              </a:spcBef>
              <a:spcAft>
                <a:spcPts val="0"/>
              </a:spcAft>
              <a:buClr>
                <a:schemeClr val="accent1"/>
              </a:buClr>
              <a:buFont typeface="Arial" panose="020B0604020202020204" pitchFamily="34" charset="0"/>
              <a:buNone/>
              <a:defRPr sz="1600" kern="1200">
                <a:solidFill>
                  <a:schemeClr val="accent6"/>
                </a:solidFill>
                <a:latin typeface="+mn-lt"/>
                <a:ea typeface="+mn-ea"/>
                <a:cs typeface="+mn-cs"/>
              </a:defRPr>
            </a:lvl1pPr>
            <a:lvl2pPr marL="457200" indent="0" algn="l" defTabSz="914400" rtl="0" eaLnBrk="1" latinLnBrk="0" hangingPunct="1">
              <a:lnSpc>
                <a:spcPct val="123000"/>
              </a:lnSpc>
              <a:spcBef>
                <a:spcPts val="0"/>
              </a:spcBef>
              <a:spcAft>
                <a:spcPts val="0"/>
              </a:spcAft>
              <a:buClr>
                <a:schemeClr val="accent1"/>
              </a:buClr>
              <a:buFont typeface="Arial" panose="020B0604020202020204" pitchFamily="34" charset="0"/>
              <a:buNone/>
              <a:defRPr sz="1600" kern="1200">
                <a:solidFill>
                  <a:schemeClr val="accent6"/>
                </a:solidFill>
                <a:latin typeface="+mn-lt"/>
                <a:ea typeface="+mn-ea"/>
                <a:cs typeface="+mn-cs"/>
              </a:defRPr>
            </a:lvl2pPr>
            <a:lvl3pPr marL="914400" indent="0" algn="l" defTabSz="914400" rtl="0" eaLnBrk="1" latinLnBrk="0" hangingPunct="1">
              <a:lnSpc>
                <a:spcPct val="123000"/>
              </a:lnSpc>
              <a:spcBef>
                <a:spcPts val="0"/>
              </a:spcBef>
              <a:spcAft>
                <a:spcPts val="0"/>
              </a:spcAft>
              <a:buClr>
                <a:schemeClr val="accent1"/>
              </a:buClr>
              <a:buFont typeface="Arial" panose="020B0604020202020204" pitchFamily="34" charset="0"/>
              <a:buNone/>
              <a:defRPr sz="1600" kern="1200">
                <a:solidFill>
                  <a:schemeClr val="accent6"/>
                </a:solidFill>
                <a:latin typeface="+mn-lt"/>
                <a:ea typeface="+mn-ea"/>
                <a:cs typeface="+mn-cs"/>
              </a:defRPr>
            </a:lvl3pPr>
            <a:lvl4pPr marL="1371600" indent="0" algn="l" defTabSz="914400" rtl="0" eaLnBrk="1" latinLnBrk="0" hangingPunct="1">
              <a:lnSpc>
                <a:spcPct val="123000"/>
              </a:lnSpc>
              <a:spcBef>
                <a:spcPts val="0"/>
              </a:spcBef>
              <a:spcAft>
                <a:spcPts val="0"/>
              </a:spcAft>
              <a:buClr>
                <a:schemeClr val="accent1"/>
              </a:buClr>
              <a:buFont typeface="Arial" panose="020B0604020202020204" pitchFamily="34" charset="0"/>
              <a:buNone/>
              <a:defRPr sz="1600" kern="1200">
                <a:solidFill>
                  <a:schemeClr val="accent6"/>
                </a:solidFill>
                <a:latin typeface="+mn-lt"/>
                <a:ea typeface="+mn-ea"/>
                <a:cs typeface="+mn-cs"/>
              </a:defRPr>
            </a:lvl4pPr>
            <a:lvl5pPr marL="1828800" indent="0" algn="l" defTabSz="914400" rtl="0" eaLnBrk="1" latinLnBrk="0" hangingPunct="1">
              <a:lnSpc>
                <a:spcPct val="123000"/>
              </a:lnSpc>
              <a:spcBef>
                <a:spcPts val="0"/>
              </a:spcBef>
              <a:spcAft>
                <a:spcPts val="0"/>
              </a:spcAft>
              <a:buClr>
                <a:schemeClr val="accent1"/>
              </a:buClr>
              <a:buFont typeface="Arial" panose="020B0604020202020204" pitchFamily="34" charset="0"/>
              <a:buNone/>
              <a:defRPr sz="16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00000"/>
              </a:lnSpc>
              <a:spcAft>
                <a:spcPts val="600"/>
              </a:spcAft>
              <a:buFont typeface="Arial" panose="020B0604020202020204" pitchFamily="34" charset="0"/>
              <a:buChar char="•"/>
            </a:pPr>
            <a:endParaRPr lang="en-US" sz="2600">
              <a:solidFill>
                <a:schemeClr val="tx1"/>
              </a:solidFill>
            </a:endParaRPr>
          </a:p>
        </p:txBody>
      </p:sp>
      <p:sp>
        <p:nvSpPr>
          <p:cNvPr id="6" name="Text Placeholder 10">
            <a:extLst>
              <a:ext uri="{FF2B5EF4-FFF2-40B4-BE49-F238E27FC236}">
                <a16:creationId xmlns:a16="http://schemas.microsoft.com/office/drawing/2014/main" id="{8AF83BF0-736F-B106-79E9-7C9CB52F8CAB}"/>
              </a:ext>
            </a:extLst>
          </p:cNvPr>
          <p:cNvSpPr txBox="1">
            <a:spLocks/>
          </p:cNvSpPr>
          <p:nvPr/>
        </p:nvSpPr>
        <p:spPr>
          <a:xfrm>
            <a:off x="8158949" y="1658958"/>
            <a:ext cx="3709063" cy="3705226"/>
          </a:xfrm>
          <a:prstGeom prst="rect">
            <a:avLst/>
          </a:prstGeom>
        </p:spPr>
        <p:txBody>
          <a:bodyPr/>
          <a:lstStyle>
            <a:lvl1pPr marL="228600" indent="-228600" algn="l" defTabSz="914400" rtl="0" eaLnBrk="1" latinLnBrk="0" hangingPunct="1">
              <a:lnSpc>
                <a:spcPct val="123000"/>
              </a:lnSpc>
              <a:spcBef>
                <a:spcPts val="0"/>
              </a:spcBef>
              <a:spcAft>
                <a:spcPts val="0"/>
              </a:spcAft>
              <a:buClr>
                <a:schemeClr val="accent1"/>
              </a:buClr>
              <a:buFont typeface="Arial" panose="020B0604020202020204" pitchFamily="34" charset="0"/>
              <a:buChar char="•"/>
              <a:defRPr sz="1600" kern="1200">
                <a:solidFill>
                  <a:schemeClr val="accent6"/>
                </a:solidFill>
                <a:latin typeface="+mn-lt"/>
                <a:ea typeface="+mn-ea"/>
                <a:cs typeface="+mn-cs"/>
              </a:defRPr>
            </a:lvl1pPr>
            <a:lvl2pPr marL="685800" indent="-228600" algn="l" defTabSz="914400" rtl="0" eaLnBrk="1" latinLnBrk="0" hangingPunct="1">
              <a:lnSpc>
                <a:spcPct val="123000"/>
              </a:lnSpc>
              <a:spcBef>
                <a:spcPts val="0"/>
              </a:spcBef>
              <a:spcAft>
                <a:spcPts val="0"/>
              </a:spcAft>
              <a:buClr>
                <a:schemeClr val="accent1"/>
              </a:buClr>
              <a:buFont typeface="Arial" panose="020B0604020202020204" pitchFamily="34" charset="0"/>
              <a:buChar char="•"/>
              <a:defRPr sz="1600" kern="1200">
                <a:solidFill>
                  <a:schemeClr val="accent6"/>
                </a:solidFill>
                <a:latin typeface="+mn-lt"/>
                <a:ea typeface="+mn-ea"/>
                <a:cs typeface="+mn-cs"/>
              </a:defRPr>
            </a:lvl2pPr>
            <a:lvl3pPr marL="1143000" indent="-228600" algn="l" defTabSz="914400" rtl="0" eaLnBrk="1" latinLnBrk="0" hangingPunct="1">
              <a:lnSpc>
                <a:spcPct val="123000"/>
              </a:lnSpc>
              <a:spcBef>
                <a:spcPts val="0"/>
              </a:spcBef>
              <a:spcAft>
                <a:spcPts val="0"/>
              </a:spcAft>
              <a:buClr>
                <a:schemeClr val="accent1"/>
              </a:buClr>
              <a:buFont typeface="Arial" panose="020B0604020202020204" pitchFamily="34" charset="0"/>
              <a:buChar char="•"/>
              <a:defRPr sz="1600" kern="1200">
                <a:solidFill>
                  <a:schemeClr val="accent6"/>
                </a:solidFill>
                <a:latin typeface="+mn-lt"/>
                <a:ea typeface="+mn-ea"/>
                <a:cs typeface="+mn-cs"/>
              </a:defRPr>
            </a:lvl3pPr>
            <a:lvl4pPr marL="1600200" indent="-228600" algn="l" defTabSz="914400" rtl="0" eaLnBrk="1" latinLnBrk="0" hangingPunct="1">
              <a:lnSpc>
                <a:spcPct val="123000"/>
              </a:lnSpc>
              <a:spcBef>
                <a:spcPts val="0"/>
              </a:spcBef>
              <a:spcAft>
                <a:spcPts val="0"/>
              </a:spcAft>
              <a:buClr>
                <a:schemeClr val="accent1"/>
              </a:buClr>
              <a:buFont typeface="Arial" panose="020B0604020202020204" pitchFamily="34" charset="0"/>
              <a:buChar char="•"/>
              <a:defRPr sz="1600" kern="1200">
                <a:solidFill>
                  <a:schemeClr val="accent6"/>
                </a:solidFill>
                <a:latin typeface="+mn-lt"/>
                <a:ea typeface="+mn-ea"/>
                <a:cs typeface="+mn-cs"/>
              </a:defRPr>
            </a:lvl4pPr>
            <a:lvl5pPr marL="2057400" indent="-228600" algn="l" defTabSz="914400" rtl="0" eaLnBrk="1" latinLnBrk="0" hangingPunct="1">
              <a:lnSpc>
                <a:spcPct val="123000"/>
              </a:lnSpc>
              <a:spcBef>
                <a:spcPts val="0"/>
              </a:spcBef>
              <a:spcAft>
                <a:spcPts val="0"/>
              </a:spcAft>
              <a:buClr>
                <a:schemeClr val="accent1"/>
              </a:buClr>
              <a:buFont typeface="Arial" panose="020B0604020202020204" pitchFamily="34" charset="0"/>
              <a:buChar char="•"/>
              <a:defRPr sz="16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solidFill>
                <a:schemeClr val="tx1"/>
              </a:solidFill>
            </a:endParaRPr>
          </a:p>
        </p:txBody>
      </p:sp>
      <p:sp>
        <p:nvSpPr>
          <p:cNvPr id="7" name="Text Placeholder 10">
            <a:extLst>
              <a:ext uri="{FF2B5EF4-FFF2-40B4-BE49-F238E27FC236}">
                <a16:creationId xmlns:a16="http://schemas.microsoft.com/office/drawing/2014/main" id="{21606FEF-2C7A-DE88-128D-17C157BE838C}"/>
              </a:ext>
            </a:extLst>
          </p:cNvPr>
          <p:cNvSpPr txBox="1">
            <a:spLocks/>
          </p:cNvSpPr>
          <p:nvPr/>
        </p:nvSpPr>
        <p:spPr>
          <a:xfrm>
            <a:off x="320857" y="1658958"/>
            <a:ext cx="3173113" cy="3705226"/>
          </a:xfrm>
          <a:prstGeom prst="rect">
            <a:avLst/>
          </a:prstGeom>
        </p:spPr>
        <p:txBody>
          <a:bodyPr vert="horz" lIns="91440" tIns="45720" rIns="91440" bIns="45720" rtlCol="0">
            <a:noAutofit/>
          </a:bodyPr>
          <a:lstStyle>
            <a:lvl1pPr marL="228600" indent="-228600" algn="l" defTabSz="914400" rtl="0" eaLnBrk="1" latinLnBrk="0" hangingPunct="1">
              <a:lnSpc>
                <a:spcPct val="123000"/>
              </a:lnSpc>
              <a:spcBef>
                <a:spcPts val="0"/>
              </a:spcBef>
              <a:spcAft>
                <a:spcPts val="0"/>
              </a:spcAft>
              <a:buClr>
                <a:schemeClr val="accent1"/>
              </a:buClr>
              <a:buFont typeface="Arial" panose="020B0604020202020204" pitchFamily="34" charset="0"/>
              <a:buChar char="•"/>
              <a:defRPr sz="1600" kern="1200">
                <a:solidFill>
                  <a:schemeClr val="accent6"/>
                </a:solidFill>
                <a:latin typeface="+mn-lt"/>
                <a:ea typeface="+mn-ea"/>
                <a:cs typeface="+mn-cs"/>
              </a:defRPr>
            </a:lvl1pPr>
            <a:lvl2pPr marL="685800" indent="-228600" algn="l" defTabSz="914400" rtl="0" eaLnBrk="1" latinLnBrk="0" hangingPunct="1">
              <a:lnSpc>
                <a:spcPct val="123000"/>
              </a:lnSpc>
              <a:spcBef>
                <a:spcPts val="0"/>
              </a:spcBef>
              <a:spcAft>
                <a:spcPts val="0"/>
              </a:spcAft>
              <a:buClr>
                <a:schemeClr val="accent1"/>
              </a:buClr>
              <a:buFont typeface="Arial" panose="020B0604020202020204" pitchFamily="34" charset="0"/>
              <a:buChar char="•"/>
              <a:defRPr sz="1600" kern="1200">
                <a:solidFill>
                  <a:schemeClr val="accent6"/>
                </a:solidFill>
                <a:latin typeface="+mn-lt"/>
                <a:ea typeface="+mn-ea"/>
                <a:cs typeface="+mn-cs"/>
              </a:defRPr>
            </a:lvl2pPr>
            <a:lvl3pPr marL="1143000" indent="-228600" algn="l" defTabSz="914400" rtl="0" eaLnBrk="1" latinLnBrk="0" hangingPunct="1">
              <a:lnSpc>
                <a:spcPct val="123000"/>
              </a:lnSpc>
              <a:spcBef>
                <a:spcPts val="0"/>
              </a:spcBef>
              <a:spcAft>
                <a:spcPts val="0"/>
              </a:spcAft>
              <a:buClr>
                <a:schemeClr val="accent1"/>
              </a:buClr>
              <a:buFont typeface="Arial" panose="020B0604020202020204" pitchFamily="34" charset="0"/>
              <a:buChar char="•"/>
              <a:defRPr sz="1600" kern="1200">
                <a:solidFill>
                  <a:schemeClr val="accent6"/>
                </a:solidFill>
                <a:latin typeface="+mn-lt"/>
                <a:ea typeface="+mn-ea"/>
                <a:cs typeface="+mn-cs"/>
              </a:defRPr>
            </a:lvl3pPr>
            <a:lvl4pPr marL="1600200" indent="-228600" algn="l" defTabSz="914400" rtl="0" eaLnBrk="1" latinLnBrk="0" hangingPunct="1">
              <a:lnSpc>
                <a:spcPct val="123000"/>
              </a:lnSpc>
              <a:spcBef>
                <a:spcPts val="0"/>
              </a:spcBef>
              <a:spcAft>
                <a:spcPts val="0"/>
              </a:spcAft>
              <a:buClr>
                <a:schemeClr val="accent1"/>
              </a:buClr>
              <a:buFont typeface="Arial" panose="020B0604020202020204" pitchFamily="34" charset="0"/>
              <a:buChar char="•"/>
              <a:defRPr sz="1600" kern="1200">
                <a:solidFill>
                  <a:schemeClr val="accent6"/>
                </a:solidFill>
                <a:latin typeface="+mn-lt"/>
                <a:ea typeface="+mn-ea"/>
                <a:cs typeface="+mn-cs"/>
              </a:defRPr>
            </a:lvl4pPr>
            <a:lvl5pPr marL="2057400" indent="-228600" algn="l" defTabSz="914400" rtl="0" eaLnBrk="1" latinLnBrk="0" hangingPunct="1">
              <a:lnSpc>
                <a:spcPct val="123000"/>
              </a:lnSpc>
              <a:spcBef>
                <a:spcPts val="0"/>
              </a:spcBef>
              <a:spcAft>
                <a:spcPts val="0"/>
              </a:spcAft>
              <a:buClr>
                <a:schemeClr val="accent1"/>
              </a:buClr>
              <a:buFont typeface="Arial" panose="020B0604020202020204" pitchFamily="34" charset="0"/>
              <a:buChar char="•"/>
              <a:defRPr sz="16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p:txBody>
      </p:sp>
      <p:sp>
        <p:nvSpPr>
          <p:cNvPr id="13" name="Text Placeholder 10">
            <a:extLst>
              <a:ext uri="{FF2B5EF4-FFF2-40B4-BE49-F238E27FC236}">
                <a16:creationId xmlns:a16="http://schemas.microsoft.com/office/drawing/2014/main" id="{56920FF2-EABC-653E-AD3E-8BF5B9EB9C0C}"/>
              </a:ext>
            </a:extLst>
          </p:cNvPr>
          <p:cNvSpPr txBox="1">
            <a:spLocks/>
          </p:cNvSpPr>
          <p:nvPr/>
        </p:nvSpPr>
        <p:spPr>
          <a:xfrm>
            <a:off x="304800" y="1493816"/>
            <a:ext cx="8346831" cy="4812890"/>
          </a:xfrm>
          <a:prstGeom prst="rect">
            <a:avLst/>
          </a:prstGeom>
        </p:spPr>
        <p:txBody>
          <a:bodyPr vert="horz" lIns="91440" tIns="45720" rIns="91440" bIns="45720" rtlCol="0">
            <a:noAutofit/>
          </a:bodyPr>
          <a:lstStyle>
            <a:lvl1pPr marL="0" indent="0" algn="l" defTabSz="914400" rtl="0" eaLnBrk="1" latinLnBrk="0" hangingPunct="1">
              <a:lnSpc>
                <a:spcPct val="123000"/>
              </a:lnSpc>
              <a:spcBef>
                <a:spcPts val="0"/>
              </a:spcBef>
              <a:spcAft>
                <a:spcPts val="0"/>
              </a:spcAft>
              <a:buClr>
                <a:schemeClr val="accent1"/>
              </a:buClr>
              <a:buFont typeface="Arial" panose="020B0604020202020204" pitchFamily="34" charset="0"/>
              <a:buNone/>
              <a:defRPr sz="1600" kern="1200">
                <a:solidFill>
                  <a:schemeClr val="accent6"/>
                </a:solidFill>
                <a:latin typeface="+mn-lt"/>
                <a:ea typeface="+mn-ea"/>
                <a:cs typeface="+mn-cs"/>
              </a:defRPr>
            </a:lvl1pPr>
            <a:lvl2pPr marL="457200" indent="0" algn="l" defTabSz="914400" rtl="0" eaLnBrk="1" latinLnBrk="0" hangingPunct="1">
              <a:lnSpc>
                <a:spcPct val="123000"/>
              </a:lnSpc>
              <a:spcBef>
                <a:spcPts val="0"/>
              </a:spcBef>
              <a:spcAft>
                <a:spcPts val="0"/>
              </a:spcAft>
              <a:buClr>
                <a:schemeClr val="accent1"/>
              </a:buClr>
              <a:buFont typeface="Arial" panose="020B0604020202020204" pitchFamily="34" charset="0"/>
              <a:buNone/>
              <a:defRPr sz="1600" kern="1200">
                <a:solidFill>
                  <a:schemeClr val="accent6"/>
                </a:solidFill>
                <a:latin typeface="+mn-lt"/>
                <a:ea typeface="+mn-ea"/>
                <a:cs typeface="+mn-cs"/>
              </a:defRPr>
            </a:lvl2pPr>
            <a:lvl3pPr marL="914400" indent="0" algn="l" defTabSz="914400" rtl="0" eaLnBrk="1" latinLnBrk="0" hangingPunct="1">
              <a:lnSpc>
                <a:spcPct val="123000"/>
              </a:lnSpc>
              <a:spcBef>
                <a:spcPts val="0"/>
              </a:spcBef>
              <a:spcAft>
                <a:spcPts val="0"/>
              </a:spcAft>
              <a:buClr>
                <a:schemeClr val="accent1"/>
              </a:buClr>
              <a:buFont typeface="Arial" panose="020B0604020202020204" pitchFamily="34" charset="0"/>
              <a:buNone/>
              <a:defRPr sz="1600" kern="1200">
                <a:solidFill>
                  <a:schemeClr val="accent6"/>
                </a:solidFill>
                <a:latin typeface="+mn-lt"/>
                <a:ea typeface="+mn-ea"/>
                <a:cs typeface="+mn-cs"/>
              </a:defRPr>
            </a:lvl3pPr>
            <a:lvl4pPr marL="1371600" indent="0" algn="l" defTabSz="914400" rtl="0" eaLnBrk="1" latinLnBrk="0" hangingPunct="1">
              <a:lnSpc>
                <a:spcPct val="123000"/>
              </a:lnSpc>
              <a:spcBef>
                <a:spcPts val="0"/>
              </a:spcBef>
              <a:spcAft>
                <a:spcPts val="0"/>
              </a:spcAft>
              <a:buClr>
                <a:schemeClr val="accent1"/>
              </a:buClr>
              <a:buFont typeface="Arial" panose="020B0604020202020204" pitchFamily="34" charset="0"/>
              <a:buNone/>
              <a:defRPr sz="1600" kern="1200">
                <a:solidFill>
                  <a:schemeClr val="accent6"/>
                </a:solidFill>
                <a:latin typeface="+mn-lt"/>
                <a:ea typeface="+mn-ea"/>
                <a:cs typeface="+mn-cs"/>
              </a:defRPr>
            </a:lvl4pPr>
            <a:lvl5pPr marL="1828800" indent="0" algn="l" defTabSz="914400" rtl="0" eaLnBrk="1" latinLnBrk="0" hangingPunct="1">
              <a:lnSpc>
                <a:spcPct val="123000"/>
              </a:lnSpc>
              <a:spcBef>
                <a:spcPts val="0"/>
              </a:spcBef>
              <a:spcAft>
                <a:spcPts val="0"/>
              </a:spcAft>
              <a:buClr>
                <a:schemeClr val="accent1"/>
              </a:buClr>
              <a:buFont typeface="Arial" panose="020B0604020202020204" pitchFamily="34" charset="0"/>
              <a:buNone/>
              <a:defRPr sz="16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100000"/>
              </a:lnSpc>
              <a:spcAft>
                <a:spcPts val="600"/>
              </a:spcAft>
              <a:buFont typeface="Arial" panose="020B0604020202020204" pitchFamily="34" charset="0"/>
              <a:buChar char="•"/>
            </a:pPr>
            <a:r>
              <a:rPr lang="en-US" sz="2400">
                <a:solidFill>
                  <a:schemeClr val="tx1"/>
                </a:solidFill>
              </a:rPr>
              <a:t>Cannabis has health benefits for some people and health risks for others </a:t>
            </a:r>
          </a:p>
          <a:p>
            <a:pPr marL="800100" lvl="1" indent="-342900">
              <a:lnSpc>
                <a:spcPct val="100000"/>
              </a:lnSpc>
              <a:spcAft>
                <a:spcPts val="600"/>
              </a:spcAft>
              <a:buFont typeface="Wingdings" panose="05000000000000000000" pitchFamily="2" charset="2"/>
              <a:buChar char="à"/>
            </a:pPr>
            <a:r>
              <a:rPr lang="en-US" sz="2400">
                <a:solidFill>
                  <a:schemeClr val="tx1"/>
                </a:solidFill>
              </a:rPr>
              <a:t>Endocannabinoids and </a:t>
            </a:r>
            <a:r>
              <a:rPr lang="en-US" sz="2400" err="1">
                <a:solidFill>
                  <a:schemeClr val="tx1"/>
                </a:solidFill>
              </a:rPr>
              <a:t>phytocannabinoids</a:t>
            </a:r>
            <a:endParaRPr lang="en-US" sz="2400">
              <a:solidFill>
                <a:schemeClr val="tx1"/>
              </a:solidFill>
            </a:endParaRPr>
          </a:p>
          <a:p>
            <a:pPr marL="800100" lvl="1" indent="-342900">
              <a:lnSpc>
                <a:spcPct val="100000"/>
              </a:lnSpc>
              <a:spcAft>
                <a:spcPts val="600"/>
              </a:spcAft>
              <a:buFont typeface="Wingdings" panose="05000000000000000000" pitchFamily="2" charset="2"/>
              <a:buChar char="à"/>
            </a:pPr>
            <a:r>
              <a:rPr lang="en-US" sz="2400">
                <a:solidFill>
                  <a:schemeClr val="tx1"/>
                </a:solidFill>
              </a:rPr>
              <a:t>Prior medical history and comorbid conditions</a:t>
            </a:r>
          </a:p>
          <a:p>
            <a:pPr marL="800100" lvl="1" indent="-342900">
              <a:lnSpc>
                <a:spcPct val="100000"/>
              </a:lnSpc>
              <a:spcAft>
                <a:spcPts val="600"/>
              </a:spcAft>
              <a:buFont typeface="Wingdings" panose="05000000000000000000" pitchFamily="2" charset="2"/>
              <a:buChar char="à"/>
            </a:pPr>
            <a:r>
              <a:rPr lang="en-US" sz="2400">
                <a:solidFill>
                  <a:schemeClr val="tx1"/>
                </a:solidFill>
              </a:rPr>
              <a:t>Dose and method of ingestion matters</a:t>
            </a:r>
          </a:p>
          <a:p>
            <a:pPr marL="800100" lvl="1" indent="-342900">
              <a:lnSpc>
                <a:spcPct val="100000"/>
              </a:lnSpc>
              <a:spcAft>
                <a:spcPts val="600"/>
              </a:spcAft>
              <a:buFont typeface="Wingdings" panose="05000000000000000000" pitchFamily="2" charset="2"/>
              <a:buChar char="à"/>
            </a:pPr>
            <a:endParaRPr lang="en-US" sz="1000">
              <a:solidFill>
                <a:schemeClr val="tx1"/>
              </a:solidFill>
            </a:endParaRPr>
          </a:p>
          <a:p>
            <a:pPr marL="342900" indent="-342900">
              <a:lnSpc>
                <a:spcPct val="100000"/>
              </a:lnSpc>
              <a:spcAft>
                <a:spcPts val="600"/>
              </a:spcAft>
              <a:buFont typeface="Arial" panose="020B0604020202020204" pitchFamily="34" charset="0"/>
              <a:buChar char="•"/>
            </a:pPr>
            <a:r>
              <a:rPr lang="en-US" sz="2400">
                <a:solidFill>
                  <a:schemeClr val="tx1"/>
                </a:solidFill>
              </a:rPr>
              <a:t>The Rhode Island Medical Marijuana Program includes eligible debilitating medical conditions (e.g., chronic pain, PTSD, chemotherapy)</a:t>
            </a:r>
          </a:p>
          <a:p>
            <a:pPr marL="342900" indent="-342900">
              <a:lnSpc>
                <a:spcPct val="100000"/>
              </a:lnSpc>
              <a:spcAft>
                <a:spcPts val="600"/>
              </a:spcAft>
              <a:buFont typeface="Arial" panose="020B0604020202020204" pitchFamily="34" charset="0"/>
              <a:buChar char="•"/>
            </a:pPr>
            <a:endParaRPr lang="en-US" sz="1000">
              <a:solidFill>
                <a:schemeClr val="tx1"/>
              </a:solidFill>
            </a:endParaRPr>
          </a:p>
          <a:p>
            <a:pPr marL="342900" indent="-342900">
              <a:lnSpc>
                <a:spcPct val="100000"/>
              </a:lnSpc>
              <a:spcAft>
                <a:spcPts val="600"/>
              </a:spcAft>
              <a:buFont typeface="Arial" panose="020B0604020202020204" pitchFamily="34" charset="0"/>
              <a:buChar char="•"/>
            </a:pPr>
            <a:r>
              <a:rPr lang="en-US" sz="2400">
                <a:solidFill>
                  <a:schemeClr val="tx1"/>
                </a:solidFill>
              </a:rPr>
              <a:t>More research is being conducted on the health risks and benefits in certain populations </a:t>
            </a:r>
          </a:p>
          <a:p>
            <a:pPr marL="285750" indent="-285750">
              <a:lnSpc>
                <a:spcPct val="100000"/>
              </a:lnSpc>
              <a:spcAft>
                <a:spcPts val="600"/>
              </a:spcAft>
              <a:buFont typeface="Arial" panose="020B0604020202020204" pitchFamily="34" charset="0"/>
              <a:buChar char="•"/>
            </a:pPr>
            <a:endParaRPr lang="en-US" sz="2100">
              <a:solidFill>
                <a:schemeClr val="tx1"/>
              </a:solidFill>
            </a:endParaRPr>
          </a:p>
          <a:p>
            <a:pPr marL="285750" indent="-285750">
              <a:lnSpc>
                <a:spcPct val="100000"/>
              </a:lnSpc>
              <a:spcAft>
                <a:spcPts val="600"/>
              </a:spcAft>
              <a:buFont typeface="Arial" panose="020B0604020202020204" pitchFamily="34" charset="0"/>
              <a:buChar char="•"/>
            </a:pPr>
            <a:endParaRPr lang="en-US" sz="2600">
              <a:solidFill>
                <a:schemeClr val="tx1"/>
              </a:solidFill>
            </a:endParaRPr>
          </a:p>
        </p:txBody>
      </p:sp>
      <p:sp>
        <p:nvSpPr>
          <p:cNvPr id="9" name="Title 1">
            <a:extLst>
              <a:ext uri="{FF2B5EF4-FFF2-40B4-BE49-F238E27FC236}">
                <a16:creationId xmlns:a16="http://schemas.microsoft.com/office/drawing/2014/main" id="{E28BF961-441C-5961-8F15-72910DC1759F}"/>
              </a:ext>
            </a:extLst>
          </p:cNvPr>
          <p:cNvSpPr>
            <a:spLocks noGrp="1"/>
          </p:cNvSpPr>
          <p:nvPr/>
        </p:nvSpPr>
        <p:spPr>
          <a:xfrm>
            <a:off x="320857" y="185298"/>
            <a:ext cx="10888249" cy="701731"/>
          </a:xfrm>
          <a:prstGeom prst="rect">
            <a:avLst/>
          </a:prstGeom>
        </p:spPr>
        <p:txBody>
          <a:bodyPr vert="horz" wrap="square" lIns="91440" tIns="45720" rIns="91440" bIns="45720" rtlCol="0" anchor="t">
            <a:noAutofit/>
          </a:bodyPr>
          <a:lstStyle>
            <a:lvl1pPr algn="l" defTabSz="914400" rtl="0" eaLnBrk="1" latinLnBrk="0" hangingPunct="1">
              <a:lnSpc>
                <a:spcPct val="90000"/>
              </a:lnSpc>
              <a:spcBef>
                <a:spcPct val="0"/>
              </a:spcBef>
              <a:buNone/>
              <a:defRPr sz="4400" kern="1200">
                <a:solidFill>
                  <a:schemeClr val="accent2"/>
                </a:solidFill>
                <a:latin typeface="+mj-lt"/>
                <a:ea typeface="+mj-ea"/>
                <a:cs typeface="+mj-cs"/>
              </a:defRPr>
            </a:lvl1pPr>
          </a:lstStyle>
          <a:p>
            <a:r>
              <a:rPr lang="en-US"/>
              <a:t>How Cannabis Affects the Body: </a:t>
            </a:r>
          </a:p>
          <a:p>
            <a:r>
              <a:rPr lang="en-US"/>
              <a:t>Endocannabinoid System</a:t>
            </a:r>
          </a:p>
        </p:txBody>
      </p:sp>
    </p:spTree>
    <p:extLst>
      <p:ext uri="{BB962C8B-B14F-4D97-AF65-F5344CB8AC3E}">
        <p14:creationId xmlns:p14="http://schemas.microsoft.com/office/powerpoint/2010/main" val="37048396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981A4D-0ABA-C1B3-2CC9-64D942F9EA7E}"/>
              </a:ext>
            </a:extLst>
          </p:cNvPr>
          <p:cNvSpPr>
            <a:spLocks noGrp="1"/>
          </p:cNvSpPr>
          <p:nvPr>
            <p:ph type="title"/>
          </p:nvPr>
        </p:nvSpPr>
        <p:spPr/>
        <p:txBody>
          <a:bodyPr/>
          <a:lstStyle/>
          <a:p>
            <a:r>
              <a:rPr lang="en-US"/>
              <a:t>Cannabis Regulations in Rhode Island </a:t>
            </a:r>
          </a:p>
        </p:txBody>
      </p:sp>
      <p:sp>
        <p:nvSpPr>
          <p:cNvPr id="4" name="Slide Number Placeholder 3">
            <a:extLst>
              <a:ext uri="{FF2B5EF4-FFF2-40B4-BE49-F238E27FC236}">
                <a16:creationId xmlns:a16="http://schemas.microsoft.com/office/drawing/2014/main" id="{59E35286-C3E5-7FAB-5173-93051E791C3F}"/>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175ED33-C16D-4633-B860-907CD16A9464}" type="slidenum">
              <a:rPr kumimoji="0" lang="en-US" sz="1600" b="0" i="0" u="none" strike="noStrike" kern="1200" cap="none" spc="0" normalizeH="0" baseline="0" noProof="0" smtClean="0">
                <a:ln>
                  <a:noFill/>
                </a:ln>
                <a:solidFill>
                  <a:prstClr val="white"/>
                </a:solidFill>
                <a:effectLst/>
                <a:uLnTx/>
                <a:uFillTx/>
                <a:latin typeface="Franklin Gothic 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a:t>
            </a:fld>
            <a:endParaRPr kumimoji="0" lang="en-US" sz="1600" b="0" i="0" u="none" strike="noStrike" kern="1200" cap="none" spc="0" normalizeH="0" baseline="0" noProof="0">
              <a:ln>
                <a:noFill/>
              </a:ln>
              <a:solidFill>
                <a:prstClr val="white"/>
              </a:solidFill>
              <a:effectLst/>
              <a:uLnTx/>
              <a:uFillTx/>
              <a:latin typeface="Franklin Gothic Book"/>
              <a:ea typeface="+mn-ea"/>
              <a:cs typeface="+mn-cs"/>
            </a:endParaRPr>
          </a:p>
        </p:txBody>
      </p:sp>
      <p:sp>
        <p:nvSpPr>
          <p:cNvPr id="3" name="Content Placeholder 2">
            <a:extLst>
              <a:ext uri="{FF2B5EF4-FFF2-40B4-BE49-F238E27FC236}">
                <a16:creationId xmlns:a16="http://schemas.microsoft.com/office/drawing/2014/main" id="{EA1B1AD6-F377-943B-8E86-439277CC76BE}"/>
              </a:ext>
            </a:extLst>
          </p:cNvPr>
          <p:cNvSpPr>
            <a:spLocks noGrp="1"/>
          </p:cNvSpPr>
          <p:nvPr>
            <p:ph idx="4294967295"/>
          </p:nvPr>
        </p:nvSpPr>
        <p:spPr>
          <a:xfrm>
            <a:off x="1417661" y="958024"/>
            <a:ext cx="10469539" cy="5129213"/>
          </a:xfrm>
        </p:spPr>
        <p:txBody>
          <a:bodyPr/>
          <a:lstStyle/>
          <a:p>
            <a:pPr marL="0" marR="0" lvl="0" indent="0">
              <a:lnSpc>
                <a:spcPct val="107000"/>
              </a:lnSpc>
              <a:spcBef>
                <a:spcPts val="0"/>
              </a:spcBef>
              <a:spcAft>
                <a:spcPts val="0"/>
              </a:spcAft>
              <a:buNone/>
            </a:pPr>
            <a:r>
              <a:rPr lang="en-US" sz="1900" kern="100" dirty="0">
                <a:solidFill>
                  <a:schemeClr val="tx1"/>
                </a:solidFill>
                <a:effectLst/>
                <a:ea typeface="Calibri" panose="020F0502020204030204" pitchFamily="34" charset="0"/>
                <a:cs typeface="Times New Roman" panose="02020603050405020304" pitchFamily="18" charset="0"/>
              </a:rPr>
              <a:t>1) </a:t>
            </a:r>
            <a:r>
              <a:rPr lang="en-US" sz="1900" b="1" kern="100" dirty="0">
                <a:solidFill>
                  <a:schemeClr val="tx1"/>
                </a:solidFill>
                <a:effectLst/>
                <a:ea typeface="Calibri" panose="020F0502020204030204" pitchFamily="34" charset="0"/>
                <a:cs typeface="Times New Roman" panose="02020603050405020304" pitchFamily="18" charset="0"/>
              </a:rPr>
              <a:t>Medical Cannabis </a:t>
            </a:r>
          </a:p>
          <a:p>
            <a:pPr marL="800100" lvl="1" indent="-342900">
              <a:lnSpc>
                <a:spcPct val="107000"/>
              </a:lnSpc>
              <a:buFont typeface="Symbol" panose="05050102010706020507" pitchFamily="18" charset="2"/>
              <a:buChar char=""/>
            </a:pPr>
            <a:r>
              <a:rPr lang="en-US" sz="1900" kern="100" dirty="0">
                <a:solidFill>
                  <a:schemeClr val="tx1"/>
                </a:solidFill>
                <a:effectLst/>
                <a:ea typeface="Calibri" panose="020F0502020204030204" pitchFamily="34" charset="0"/>
                <a:cs typeface="Times New Roman" panose="02020603050405020304" pitchFamily="18" charset="0"/>
              </a:rPr>
              <a:t>Medical Marijuana Program started in 2006 and is regulated by RIDOH</a:t>
            </a:r>
          </a:p>
          <a:p>
            <a:pPr marL="800100" lvl="1" indent="-342900">
              <a:lnSpc>
                <a:spcPct val="107000"/>
              </a:lnSpc>
              <a:buFont typeface="Symbol" panose="05050102010706020507" pitchFamily="18" charset="2"/>
              <a:buChar char=""/>
            </a:pPr>
            <a:r>
              <a:rPr lang="en-US" sz="1900" kern="100" dirty="0">
                <a:solidFill>
                  <a:schemeClr val="tx1"/>
                </a:solidFill>
                <a:ea typeface="Calibri" panose="020F0502020204030204" pitchFamily="34" charset="0"/>
                <a:cs typeface="Calibri" panose="020F0502020204030204" pitchFamily="34" charset="0"/>
              </a:rPr>
              <a:t>Need a medical card; sold at dispensaries (currently seven in Rhode Island, but more to come)</a:t>
            </a:r>
          </a:p>
          <a:p>
            <a:pPr marL="800100" lvl="1" indent="-342900">
              <a:lnSpc>
                <a:spcPct val="107000"/>
              </a:lnSpc>
              <a:buFont typeface="Symbol" panose="05050102010706020507" pitchFamily="18" charset="2"/>
              <a:buChar char=""/>
            </a:pPr>
            <a:r>
              <a:rPr lang="en-US" sz="1900" kern="100" dirty="0">
                <a:solidFill>
                  <a:schemeClr val="tx1"/>
                </a:solidFill>
                <a:effectLst/>
                <a:ea typeface="Calibri" panose="020F0502020204030204" pitchFamily="34" charset="0"/>
                <a:cs typeface="Calibri" panose="020F0502020204030204" pitchFamily="34" charset="0"/>
              </a:rPr>
              <a:t>Requires qualifying medical condition</a:t>
            </a:r>
            <a:r>
              <a:rPr lang="en-US" sz="1900" kern="100" dirty="0">
                <a:solidFill>
                  <a:schemeClr val="tx1"/>
                </a:solidFill>
                <a:ea typeface="Calibri" panose="020F0502020204030204" pitchFamily="34" charset="0"/>
                <a:cs typeface="Calibri" panose="020F0502020204030204" pitchFamily="34" charset="0"/>
              </a:rPr>
              <a:t> (e.g., chronic pain, PTSD, cancer, HIV, seizures)</a:t>
            </a:r>
          </a:p>
          <a:p>
            <a:pPr marL="457200" lvl="1" indent="0">
              <a:lnSpc>
                <a:spcPct val="107000"/>
              </a:lnSpc>
              <a:buNone/>
            </a:pPr>
            <a:endParaRPr lang="en-US" sz="1000" kern="100" dirty="0">
              <a:solidFill>
                <a:schemeClr val="tx1"/>
              </a:solidFill>
              <a:effectLst/>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None/>
            </a:pPr>
            <a:r>
              <a:rPr lang="en-US" sz="1900" kern="100" dirty="0">
                <a:solidFill>
                  <a:schemeClr val="tx1"/>
                </a:solidFill>
                <a:effectLst/>
                <a:ea typeface="Calibri" panose="020F0502020204030204" pitchFamily="34" charset="0"/>
                <a:cs typeface="Times New Roman" panose="02020603050405020304" pitchFamily="18" charset="0"/>
              </a:rPr>
              <a:t>2) </a:t>
            </a:r>
            <a:r>
              <a:rPr lang="en-US" sz="1900" b="1" kern="100" dirty="0">
                <a:solidFill>
                  <a:schemeClr val="tx1"/>
                </a:solidFill>
                <a:effectLst/>
                <a:ea typeface="Calibri" panose="020F0502020204030204" pitchFamily="34" charset="0"/>
                <a:cs typeface="Times New Roman" panose="02020603050405020304" pitchFamily="18" charset="0"/>
              </a:rPr>
              <a:t>Cannabis for Adult </a:t>
            </a:r>
            <a:r>
              <a:rPr lang="en-US" sz="1900" b="1" kern="100" dirty="0">
                <a:solidFill>
                  <a:schemeClr val="tx1"/>
                </a:solidFill>
                <a:ea typeface="Calibri" panose="020F0502020204030204" pitchFamily="34" charset="0"/>
                <a:cs typeface="Times New Roman" panose="02020603050405020304" pitchFamily="18" charset="0"/>
              </a:rPr>
              <a:t>U</a:t>
            </a:r>
            <a:r>
              <a:rPr lang="en-US" sz="1900" b="1" kern="100" dirty="0">
                <a:solidFill>
                  <a:schemeClr val="tx1"/>
                </a:solidFill>
                <a:effectLst/>
                <a:ea typeface="Calibri" panose="020F0502020204030204" pitchFamily="34" charset="0"/>
                <a:cs typeface="Times New Roman" panose="02020603050405020304" pitchFamily="18" charset="0"/>
              </a:rPr>
              <a:t>se</a:t>
            </a:r>
          </a:p>
          <a:p>
            <a:pPr marL="800100" lvl="1" indent="-342900">
              <a:lnSpc>
                <a:spcPct val="107000"/>
              </a:lnSpc>
              <a:buFont typeface="Symbol" panose="05050102010706020507" pitchFamily="18" charset="2"/>
              <a:buChar char=""/>
            </a:pPr>
            <a:r>
              <a:rPr lang="en-US" sz="1900" kern="100" dirty="0">
                <a:solidFill>
                  <a:schemeClr val="tx1"/>
                </a:solidFill>
                <a:effectLst/>
                <a:ea typeface="Calibri" panose="020F0502020204030204" pitchFamily="34" charset="0"/>
                <a:cs typeface="Times New Roman" panose="02020603050405020304" pitchFamily="18" charset="0"/>
              </a:rPr>
              <a:t>RI Cannabis Act legalized sales starting in December 2022</a:t>
            </a:r>
          </a:p>
          <a:p>
            <a:pPr marL="800100" lvl="1" indent="-342900">
              <a:lnSpc>
                <a:spcPct val="107000"/>
              </a:lnSpc>
              <a:buFont typeface="Symbol" panose="05050102010706020507" pitchFamily="18" charset="2"/>
              <a:buChar char=""/>
            </a:pPr>
            <a:r>
              <a:rPr lang="en-US" sz="1900" kern="100" dirty="0">
                <a:solidFill>
                  <a:schemeClr val="tx1"/>
                </a:solidFill>
                <a:ea typeface="Calibri" panose="020F0502020204030204" pitchFamily="34" charset="0"/>
                <a:cs typeface="Times New Roman" panose="02020603050405020304" pitchFamily="18" charset="0"/>
              </a:rPr>
              <a:t>R</a:t>
            </a:r>
            <a:r>
              <a:rPr lang="en-US" sz="1900" kern="100" dirty="0">
                <a:solidFill>
                  <a:schemeClr val="tx1"/>
                </a:solidFill>
                <a:effectLst/>
                <a:ea typeface="Calibri" panose="020F0502020204030204" pitchFamily="34" charset="0"/>
                <a:cs typeface="Times New Roman" panose="02020603050405020304" pitchFamily="18" charset="0"/>
              </a:rPr>
              <a:t>egulated by the Cannabis Control Commission</a:t>
            </a:r>
          </a:p>
          <a:p>
            <a:pPr marL="800100" lvl="1" indent="-342900">
              <a:lnSpc>
                <a:spcPct val="107000"/>
              </a:lnSpc>
              <a:buFont typeface="Symbol" panose="05050102010706020507" pitchFamily="18" charset="2"/>
              <a:buChar char=""/>
            </a:pPr>
            <a:r>
              <a:rPr lang="en-US" sz="1900" kern="100" dirty="0">
                <a:solidFill>
                  <a:schemeClr val="tx1"/>
                </a:solidFill>
                <a:ea typeface="Calibri" panose="020F0502020204030204" pitchFamily="34" charset="0"/>
                <a:cs typeface="Calibri" panose="020F0502020204030204" pitchFamily="34" charset="0"/>
              </a:rPr>
              <a:t>Must be 21 or older and show identification; sold at dispensaries</a:t>
            </a:r>
            <a:endParaRPr lang="en-US" sz="1900" kern="100" dirty="0">
              <a:solidFill>
                <a:schemeClr val="tx1"/>
              </a:solidFill>
              <a:effectLst/>
              <a:ea typeface="Calibri" panose="020F0502020204030204" pitchFamily="34" charset="0"/>
              <a:cs typeface="Times New Roman" panose="02020603050405020304" pitchFamily="18" charset="0"/>
            </a:endParaRPr>
          </a:p>
          <a:p>
            <a:pPr marL="800100" lvl="1" indent="-342900">
              <a:lnSpc>
                <a:spcPct val="107000"/>
              </a:lnSpc>
              <a:buFont typeface="Symbol" panose="05050102010706020507" pitchFamily="18" charset="2"/>
              <a:buChar char=""/>
            </a:pPr>
            <a:endParaRPr lang="en-US" sz="1000" kern="100" dirty="0">
              <a:solidFill>
                <a:schemeClr val="tx1"/>
              </a:solidFill>
              <a:effectLst/>
              <a:ea typeface="Calibri" panose="020F0502020204030204" pitchFamily="34" charset="0"/>
              <a:cs typeface="Times New Roman" panose="02020603050405020304" pitchFamily="18" charset="0"/>
            </a:endParaRPr>
          </a:p>
          <a:p>
            <a:pPr marL="0" marR="0" lvl="0" indent="0">
              <a:lnSpc>
                <a:spcPct val="107000"/>
              </a:lnSpc>
              <a:spcBef>
                <a:spcPts val="0"/>
              </a:spcBef>
              <a:spcAft>
                <a:spcPts val="800"/>
              </a:spcAft>
              <a:buNone/>
            </a:pPr>
            <a:r>
              <a:rPr lang="en-US" sz="1900" b="1" kern="100" dirty="0">
                <a:solidFill>
                  <a:schemeClr val="tx1"/>
                </a:solidFill>
                <a:effectLst/>
                <a:ea typeface="Calibri" panose="020F0502020204030204" pitchFamily="34" charset="0"/>
                <a:cs typeface="Times New Roman" panose="02020603050405020304" pitchFamily="18" charset="0"/>
              </a:rPr>
              <a:t>3) Hemp </a:t>
            </a:r>
          </a:p>
          <a:p>
            <a:pPr marL="800100" lvl="1" indent="-342900">
              <a:lnSpc>
                <a:spcPct val="107000"/>
              </a:lnSpc>
              <a:buFont typeface="Symbol" panose="05050102010706020507" pitchFamily="18" charset="2"/>
              <a:buChar char=""/>
            </a:pPr>
            <a:r>
              <a:rPr lang="en-US" sz="1900" kern="100" dirty="0">
                <a:solidFill>
                  <a:schemeClr val="tx1"/>
                </a:solidFill>
                <a:effectLst/>
                <a:ea typeface="Calibri" panose="020F0502020204030204" pitchFamily="34" charset="0"/>
                <a:cs typeface="Times New Roman" panose="02020603050405020304" pitchFamily="18" charset="0"/>
              </a:rPr>
              <a:t>Cannabis that contains less than 0.3% </a:t>
            </a:r>
            <a:r>
              <a:rPr lang="el-GR" sz="1800" dirty="0">
                <a:solidFill>
                  <a:schemeClr val="tx1"/>
                </a:solidFill>
              </a:rPr>
              <a:t>Δ</a:t>
            </a:r>
            <a:r>
              <a:rPr lang="en-US" sz="1800" dirty="0">
                <a:solidFill>
                  <a:schemeClr val="tx1"/>
                </a:solidFill>
              </a:rPr>
              <a:t>9-THC (all other cannabinoids e.g. CBD, </a:t>
            </a:r>
            <a:r>
              <a:rPr lang="el-GR" sz="1800" dirty="0">
                <a:solidFill>
                  <a:schemeClr val="tx1"/>
                </a:solidFill>
              </a:rPr>
              <a:t>Δ</a:t>
            </a:r>
            <a:r>
              <a:rPr lang="en-US" sz="1800" dirty="0">
                <a:solidFill>
                  <a:schemeClr val="tx1"/>
                </a:solidFill>
              </a:rPr>
              <a:t>8-THC)</a:t>
            </a:r>
          </a:p>
          <a:p>
            <a:pPr marL="800100" lvl="1" indent="-342900">
              <a:lnSpc>
                <a:spcPct val="107000"/>
              </a:lnSpc>
              <a:buFont typeface="Symbol" panose="05050102010706020507" pitchFamily="18" charset="2"/>
              <a:buChar char=""/>
            </a:pPr>
            <a:r>
              <a:rPr lang="en-US" sz="1900" kern="100" dirty="0">
                <a:solidFill>
                  <a:schemeClr val="tx1"/>
                </a:solidFill>
                <a:ea typeface="Calibri" panose="020F0502020204030204" pitchFamily="34" charset="0"/>
                <a:cs typeface="Times New Roman" panose="02020603050405020304" pitchFamily="18" charset="0"/>
              </a:rPr>
              <a:t>Federally legal from the 2018 Federal Farm Bill; regulated by RI Department of Business Regulation</a:t>
            </a:r>
          </a:p>
          <a:p>
            <a:pPr marL="800100" lvl="1" indent="-342900">
              <a:lnSpc>
                <a:spcPct val="107000"/>
              </a:lnSpc>
              <a:buFont typeface="Symbol" panose="05050102010706020507" pitchFamily="18" charset="2"/>
              <a:buChar char=""/>
            </a:pPr>
            <a:r>
              <a:rPr lang="en-US" sz="1900" dirty="0">
                <a:solidFill>
                  <a:schemeClr val="tx1"/>
                </a:solidFill>
              </a:rPr>
              <a:t>Often used for textiles, fuel, paper, and other industrial uses</a:t>
            </a:r>
            <a:endParaRPr lang="en-US" sz="1900" kern="100" dirty="0">
              <a:solidFill>
                <a:schemeClr val="tx1"/>
              </a:solidFill>
              <a:ea typeface="Calibri" panose="020F0502020204030204" pitchFamily="34" charset="0"/>
              <a:cs typeface="Times New Roman" panose="02020603050405020304" pitchFamily="18" charset="0"/>
            </a:endParaRPr>
          </a:p>
          <a:p>
            <a:pPr marL="800100" lvl="1" indent="-342900">
              <a:lnSpc>
                <a:spcPct val="107000"/>
              </a:lnSpc>
              <a:buFont typeface="Symbol" panose="05050102010706020507" pitchFamily="18" charset="2"/>
              <a:buChar char=""/>
            </a:pPr>
            <a:r>
              <a:rPr lang="en-US" sz="1900" kern="100" dirty="0">
                <a:solidFill>
                  <a:schemeClr val="tx1"/>
                </a:solidFill>
                <a:ea typeface="Calibri" panose="020F0502020204030204" pitchFamily="34" charset="0"/>
                <a:cs typeface="Times New Roman" panose="02020603050405020304" pitchFamily="18" charset="0"/>
              </a:rPr>
              <a:t>Sold for consumption in many unregulated places, most often as CBD</a:t>
            </a:r>
            <a:endParaRPr lang="en-US" sz="1900" kern="100" dirty="0">
              <a:solidFill>
                <a:schemeClr val="tx1"/>
              </a:solidFill>
              <a:effectLst/>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8D81B605-95D9-8CA9-1D89-0BA33CD80676}"/>
              </a:ext>
            </a:extLst>
          </p:cNvPr>
          <p:cNvPicPr>
            <a:picLocks noChangeAspect="1"/>
          </p:cNvPicPr>
          <p:nvPr/>
        </p:nvPicPr>
        <p:blipFill>
          <a:blip r:embed="rId3"/>
          <a:stretch>
            <a:fillRect/>
          </a:stretch>
        </p:blipFill>
        <p:spPr>
          <a:xfrm>
            <a:off x="228593" y="1653786"/>
            <a:ext cx="1265275" cy="1326069"/>
          </a:xfrm>
          <a:prstGeom prst="rect">
            <a:avLst/>
          </a:prstGeom>
        </p:spPr>
      </p:pic>
      <p:pic>
        <p:nvPicPr>
          <p:cNvPr id="7" name="Picture 6">
            <a:extLst>
              <a:ext uri="{FF2B5EF4-FFF2-40B4-BE49-F238E27FC236}">
                <a16:creationId xmlns:a16="http://schemas.microsoft.com/office/drawing/2014/main" id="{4D74DCC7-4518-CA16-DCC7-57879A0724D7}"/>
              </a:ext>
            </a:extLst>
          </p:cNvPr>
          <p:cNvPicPr>
            <a:picLocks noChangeAspect="1"/>
          </p:cNvPicPr>
          <p:nvPr/>
        </p:nvPicPr>
        <p:blipFill>
          <a:blip r:embed="rId4"/>
          <a:stretch>
            <a:fillRect/>
          </a:stretch>
        </p:blipFill>
        <p:spPr>
          <a:xfrm>
            <a:off x="228593" y="3106332"/>
            <a:ext cx="1265275" cy="1305442"/>
          </a:xfrm>
          <a:prstGeom prst="rect">
            <a:avLst/>
          </a:prstGeom>
        </p:spPr>
      </p:pic>
    </p:spTree>
    <p:extLst>
      <p:ext uri="{BB962C8B-B14F-4D97-AF65-F5344CB8AC3E}">
        <p14:creationId xmlns:p14="http://schemas.microsoft.com/office/powerpoint/2010/main" val="29345071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CFC7743-6C5F-150D-8993-F5B8984171B2}"/>
              </a:ext>
            </a:extLst>
          </p:cNvPr>
          <p:cNvSpPr txBox="1"/>
          <p:nvPr/>
        </p:nvSpPr>
        <p:spPr>
          <a:xfrm>
            <a:off x="508270" y="965507"/>
            <a:ext cx="8707130" cy="861326"/>
          </a:xfrm>
          <a:prstGeom prst="rect">
            <a:avLst/>
          </a:prstGeom>
          <a:solidFill>
            <a:schemeClr val="bg1"/>
          </a:solidFill>
        </p:spPr>
        <p:txBody>
          <a:bodyPr wrap="square" rtlCol="0">
            <a:spAutoFit/>
          </a:bodyPr>
          <a:lstStyle/>
          <a:p>
            <a:pPr>
              <a:lnSpc>
                <a:spcPct val="123000"/>
              </a:lnSpc>
              <a:spcBef>
                <a:spcPts val="600"/>
              </a:spcBef>
              <a:spcAft>
                <a:spcPts val="600"/>
              </a:spcAft>
            </a:pPr>
            <a:r>
              <a:rPr lang="en-US" dirty="0">
                <a:solidFill>
                  <a:schemeClr val="tx1"/>
                </a:solidFill>
                <a:latin typeface="+mj-lt"/>
              </a:rPr>
              <a:t>The Rhode Island Medical Marijuana Program </a:t>
            </a:r>
            <a:r>
              <a:rPr lang="en-US" dirty="0">
                <a:latin typeface="+mj-lt"/>
              </a:rPr>
              <a:t>at RIDOH started in 2006.</a:t>
            </a:r>
          </a:p>
          <a:p>
            <a:pPr algn="l">
              <a:lnSpc>
                <a:spcPct val="123000"/>
              </a:lnSpc>
              <a:spcBef>
                <a:spcPts val="600"/>
              </a:spcBef>
              <a:spcAft>
                <a:spcPts val="600"/>
              </a:spcAft>
            </a:pPr>
            <a:endParaRPr lang="en-US" sz="1600" dirty="0">
              <a:solidFill>
                <a:srgbClr val="656666"/>
              </a:solidFill>
            </a:endParaRPr>
          </a:p>
        </p:txBody>
      </p:sp>
      <p:pic>
        <p:nvPicPr>
          <p:cNvPr id="9" name="Picture Placeholder 8" descr="Table&#10;&#10;Description automatically generated">
            <a:extLst>
              <a:ext uri="{FF2B5EF4-FFF2-40B4-BE49-F238E27FC236}">
                <a16:creationId xmlns:a16="http://schemas.microsoft.com/office/drawing/2014/main" id="{91CEBDDA-EF83-5878-55C5-9EDD3AE7C10D}"/>
              </a:ext>
            </a:extLst>
          </p:cNvPr>
          <p:cNvPicPr>
            <a:picLocks noGrp="1" noChangeAspect="1"/>
          </p:cNvPicPr>
          <p:nvPr>
            <p:ph type="pic" sz="quarter" idx="15"/>
          </p:nvPr>
        </p:nvPicPr>
        <p:blipFill rotWithShape="1">
          <a:blip r:embed="rId3">
            <a:extLst>
              <a:ext uri="{28A0092B-C50C-407E-A947-70E740481C1C}">
                <a14:useLocalDpi xmlns:a14="http://schemas.microsoft.com/office/drawing/2010/main" val="0"/>
              </a:ext>
            </a:extLst>
          </a:blip>
          <a:srcRect l="1375" t="3788" r="170" b="2057"/>
          <a:stretch/>
        </p:blipFill>
        <p:spPr>
          <a:xfrm>
            <a:off x="6838545" y="1569304"/>
            <a:ext cx="5214459" cy="3295357"/>
          </a:xfrm>
          <a:ln w="28575">
            <a:solidFill>
              <a:schemeClr val="accent1"/>
            </a:solidFill>
          </a:ln>
        </p:spPr>
      </p:pic>
      <p:sp>
        <p:nvSpPr>
          <p:cNvPr id="3" name="Slide Number Placeholder 2">
            <a:extLst>
              <a:ext uri="{FF2B5EF4-FFF2-40B4-BE49-F238E27FC236}">
                <a16:creationId xmlns:a16="http://schemas.microsoft.com/office/drawing/2014/main" id="{A18398DC-0206-87BA-344C-11CBF39768A0}"/>
              </a:ext>
            </a:extLst>
          </p:cNvPr>
          <p:cNvSpPr>
            <a:spLocks noGrp="1"/>
          </p:cNvSpPr>
          <p:nvPr>
            <p:ph type="sldNum" sz="quarter" idx="12"/>
          </p:nvPr>
        </p:nvSpPr>
        <p:spPr/>
        <p:txBody>
          <a:bodyPr/>
          <a:lstStyle/>
          <a:p>
            <a:fld id="{35EDF84B-C6E0-4237-8292-AD6332EF7C1F}" type="slidenum">
              <a:rPr lang="en-US" smtClean="0"/>
              <a:t>6</a:t>
            </a:fld>
            <a:endParaRPr lang="en-US"/>
          </a:p>
        </p:txBody>
      </p:sp>
      <p:sp>
        <p:nvSpPr>
          <p:cNvPr id="5" name="TextBox 4">
            <a:extLst>
              <a:ext uri="{FF2B5EF4-FFF2-40B4-BE49-F238E27FC236}">
                <a16:creationId xmlns:a16="http://schemas.microsoft.com/office/drawing/2014/main" id="{7C572376-124A-282A-A285-FF2A9DA57202}"/>
              </a:ext>
            </a:extLst>
          </p:cNvPr>
          <p:cNvSpPr txBox="1"/>
          <p:nvPr/>
        </p:nvSpPr>
        <p:spPr>
          <a:xfrm>
            <a:off x="508270" y="1569304"/>
            <a:ext cx="6330275" cy="4662815"/>
          </a:xfrm>
          <a:prstGeom prst="rect">
            <a:avLst/>
          </a:prstGeom>
          <a:noFill/>
        </p:spPr>
        <p:txBody>
          <a:bodyPr wrap="square">
            <a:spAutoFit/>
          </a:bodyPr>
          <a:lstStyle/>
          <a:p>
            <a:pPr>
              <a:spcAft>
                <a:spcPts val="600"/>
              </a:spcAft>
            </a:pPr>
            <a:r>
              <a:rPr lang="en-US" dirty="0"/>
              <a:t>Approved qualifying medical conditions, include:</a:t>
            </a:r>
          </a:p>
          <a:p>
            <a:pPr marL="285750" indent="-285750">
              <a:buFont typeface="Arial" panose="020B0604020202020204" pitchFamily="34" charset="0"/>
              <a:buChar char="•"/>
            </a:pPr>
            <a:r>
              <a:rPr lang="en-US" sz="1600" dirty="0"/>
              <a:t>Cancer or cancer treatment, including chemotherapy or radiation </a:t>
            </a:r>
          </a:p>
          <a:p>
            <a:pPr marL="285750" indent="-285750">
              <a:buFont typeface="Arial" panose="020B0604020202020204" pitchFamily="34" charset="0"/>
              <a:buChar char="•"/>
            </a:pPr>
            <a:r>
              <a:rPr lang="en-US" sz="1600" dirty="0"/>
              <a:t>Glaucoma or glaucoma treatment </a:t>
            </a:r>
          </a:p>
          <a:p>
            <a:pPr marL="285750" indent="-285750">
              <a:buFont typeface="Arial" panose="020B0604020202020204" pitchFamily="34" charset="0"/>
              <a:buChar char="•"/>
            </a:pPr>
            <a:r>
              <a:rPr lang="en-US" sz="1600" dirty="0"/>
              <a:t>Positive status for HIV or treatment for HIV </a:t>
            </a:r>
          </a:p>
          <a:p>
            <a:pPr marL="285750" indent="-285750">
              <a:buFont typeface="Arial" panose="020B0604020202020204" pitchFamily="34" charset="0"/>
              <a:buChar char="•"/>
            </a:pPr>
            <a:r>
              <a:rPr lang="en-US" sz="1600" dirty="0"/>
              <a:t>AIDS or treatment for AIDS </a:t>
            </a:r>
          </a:p>
          <a:p>
            <a:pPr marL="285750" indent="-285750">
              <a:buFont typeface="Arial" panose="020B0604020202020204" pitchFamily="34" charset="0"/>
              <a:buChar char="•"/>
            </a:pPr>
            <a:r>
              <a:rPr lang="en-US" sz="1600" dirty="0"/>
              <a:t>Hepatitis C or treatment for hepatitis C </a:t>
            </a:r>
          </a:p>
          <a:p>
            <a:pPr marL="285750" indent="-285750">
              <a:buFont typeface="Arial" panose="020B0604020202020204" pitchFamily="34" charset="0"/>
              <a:buChar char="•"/>
            </a:pPr>
            <a:r>
              <a:rPr lang="en-US" sz="1600" dirty="0"/>
              <a:t>A chronic, debilitating disease or medical condition or its treatment that produces one or more of the following:</a:t>
            </a:r>
          </a:p>
          <a:p>
            <a:pPr marL="742950" lvl="1" indent="-285750">
              <a:buSzPts val="1000"/>
              <a:buFont typeface="Franklin Gothic Book" panose="020B0503020102020204" pitchFamily="34" charset="0"/>
              <a:buChar char="–"/>
              <a:tabLst>
                <a:tab pos="714375" algn="l"/>
              </a:tabLst>
            </a:pPr>
            <a:r>
              <a:rPr lang="en-US" sz="1600" dirty="0"/>
              <a:t>Cachexia or wasting syndrome</a:t>
            </a:r>
          </a:p>
          <a:p>
            <a:pPr marL="742950" lvl="1" indent="-285750">
              <a:buSzPts val="1000"/>
              <a:buFont typeface="Franklin Gothic Book" panose="020B0503020102020204" pitchFamily="34" charset="0"/>
              <a:buChar char="–"/>
              <a:tabLst>
                <a:tab pos="714375" algn="l"/>
              </a:tabLst>
            </a:pPr>
            <a:r>
              <a:rPr lang="en-US" sz="1600" dirty="0"/>
              <a:t>Severe, debilitating, chronic pain</a:t>
            </a:r>
          </a:p>
          <a:p>
            <a:pPr marL="742950" lvl="1" indent="-285750">
              <a:buSzPts val="1000"/>
              <a:buFont typeface="Franklin Gothic Book" panose="020B0503020102020204" pitchFamily="34" charset="0"/>
              <a:buChar char="–"/>
              <a:tabLst>
                <a:tab pos="714375" algn="l"/>
              </a:tabLst>
            </a:pPr>
            <a:r>
              <a:rPr lang="en-US" sz="1600" dirty="0"/>
              <a:t>Severe nausea</a:t>
            </a:r>
          </a:p>
          <a:p>
            <a:pPr marL="742950" lvl="1" indent="-285750">
              <a:buSzPts val="1000"/>
              <a:buFont typeface="Franklin Gothic Book" panose="020B0503020102020204" pitchFamily="34" charset="0"/>
              <a:buChar char="–"/>
              <a:tabLst>
                <a:tab pos="714375" algn="l"/>
              </a:tabLst>
            </a:pPr>
            <a:r>
              <a:rPr lang="en-US" sz="1600" dirty="0"/>
              <a:t>Seizures, including but not limited to those characteristic of epilepsy</a:t>
            </a:r>
          </a:p>
          <a:p>
            <a:pPr marL="742950" lvl="1" indent="-285750">
              <a:buSzPts val="1000"/>
              <a:buFont typeface="Franklin Gothic Book" panose="020B0503020102020204" pitchFamily="34" charset="0"/>
              <a:buChar char="–"/>
              <a:tabLst>
                <a:tab pos="714375" algn="l"/>
              </a:tabLst>
            </a:pPr>
            <a:r>
              <a:rPr lang="en-US" sz="1600" dirty="0"/>
              <a:t>Severe and persistent muscle spasms, including but not limited to those characteristic of multiple sclerosis or Crohn's disease</a:t>
            </a:r>
          </a:p>
          <a:p>
            <a:pPr marL="742950" lvl="1" indent="-285750">
              <a:buSzPts val="1000"/>
              <a:buFont typeface="Franklin Gothic Book" panose="020B0503020102020204" pitchFamily="34" charset="0"/>
              <a:buChar char="–"/>
              <a:tabLst>
                <a:tab pos="714375" algn="l"/>
              </a:tabLst>
            </a:pPr>
            <a:r>
              <a:rPr lang="en-US" sz="1600" dirty="0"/>
              <a:t>Agitation related to Alzheimer's Disease</a:t>
            </a:r>
          </a:p>
          <a:p>
            <a:pPr marL="342900" indent="-342900">
              <a:lnSpc>
                <a:spcPct val="100000"/>
              </a:lnSpc>
              <a:spcAft>
                <a:spcPts val="600"/>
              </a:spcAft>
              <a:buFont typeface="Arial" panose="020B0604020202020204" pitchFamily="34" charset="0"/>
              <a:buChar char="•"/>
            </a:pPr>
            <a:endParaRPr lang="en-US" sz="1800" dirty="0">
              <a:solidFill>
                <a:schemeClr val="tx1"/>
              </a:solidFill>
            </a:endParaRPr>
          </a:p>
        </p:txBody>
      </p:sp>
      <p:sp>
        <p:nvSpPr>
          <p:cNvPr id="6" name="Title 1">
            <a:extLst>
              <a:ext uri="{FF2B5EF4-FFF2-40B4-BE49-F238E27FC236}">
                <a16:creationId xmlns:a16="http://schemas.microsoft.com/office/drawing/2014/main" id="{4CC4DBD7-AF70-EAC5-753A-74C32A00D0CA}"/>
              </a:ext>
            </a:extLst>
          </p:cNvPr>
          <p:cNvSpPr>
            <a:spLocks noGrp="1"/>
          </p:cNvSpPr>
          <p:nvPr/>
        </p:nvSpPr>
        <p:spPr>
          <a:xfrm>
            <a:off x="320857" y="185298"/>
            <a:ext cx="10888249" cy="701731"/>
          </a:xfrm>
          <a:prstGeom prst="rect">
            <a:avLst/>
          </a:prstGeom>
        </p:spPr>
        <p:txBody>
          <a:bodyPr vert="horz" wrap="square" lIns="91440" tIns="45720" rIns="91440" bIns="45720" rtlCol="0" anchor="t">
            <a:noAutofit/>
          </a:bodyPr>
          <a:lstStyle>
            <a:lvl1pPr algn="l" defTabSz="914400" rtl="0" eaLnBrk="1" latinLnBrk="0" hangingPunct="1">
              <a:lnSpc>
                <a:spcPct val="90000"/>
              </a:lnSpc>
              <a:spcBef>
                <a:spcPct val="0"/>
              </a:spcBef>
              <a:buNone/>
              <a:defRPr sz="4400" kern="1200">
                <a:solidFill>
                  <a:schemeClr val="accent2"/>
                </a:solidFill>
                <a:latin typeface="+mj-lt"/>
                <a:ea typeface="+mj-ea"/>
                <a:cs typeface="+mj-cs"/>
              </a:defRPr>
            </a:lvl1pPr>
          </a:lstStyle>
          <a:p>
            <a:r>
              <a:rPr lang="en-US" dirty="0"/>
              <a:t>Cannabis for Medical Treatment</a:t>
            </a:r>
          </a:p>
        </p:txBody>
      </p:sp>
    </p:spTree>
    <p:extLst>
      <p:ext uri="{BB962C8B-B14F-4D97-AF65-F5344CB8AC3E}">
        <p14:creationId xmlns:p14="http://schemas.microsoft.com/office/powerpoint/2010/main" val="5463831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E24DA5-B268-5E83-B7E9-8521E8F10C4B}"/>
              </a:ext>
            </a:extLst>
          </p:cNvPr>
          <p:cNvSpPr>
            <a:spLocks noGrp="1"/>
          </p:cNvSpPr>
          <p:nvPr>
            <p:ph type="title"/>
          </p:nvPr>
        </p:nvSpPr>
        <p:spPr/>
        <p:txBody>
          <a:bodyPr>
            <a:normAutofit/>
          </a:bodyPr>
          <a:lstStyle/>
          <a:p>
            <a:r>
              <a:rPr lang="en-US"/>
              <a:t>Cannabis and Benefits </a:t>
            </a:r>
          </a:p>
        </p:txBody>
      </p:sp>
      <p:sp>
        <p:nvSpPr>
          <p:cNvPr id="4" name="Slide Number Placeholder 3">
            <a:extLst>
              <a:ext uri="{FF2B5EF4-FFF2-40B4-BE49-F238E27FC236}">
                <a16:creationId xmlns:a16="http://schemas.microsoft.com/office/drawing/2014/main" id="{47193B15-AE86-6C51-308B-21BF777F2828}"/>
              </a:ext>
            </a:extLst>
          </p:cNvPr>
          <p:cNvSpPr>
            <a:spLocks noGrp="1"/>
          </p:cNvSpPr>
          <p:nvPr>
            <p:ph type="sldNum" sz="quarter" idx="12"/>
          </p:nvPr>
        </p:nvSpPr>
        <p:spPr/>
        <p:txBody>
          <a:bodyPr/>
          <a:lstStyle/>
          <a:p>
            <a:fld id="{D175ED33-C16D-4633-B860-907CD16A9464}" type="slidenum">
              <a:rPr lang="en-US" smtClean="0"/>
              <a:t>7</a:t>
            </a:fld>
            <a:endParaRPr lang="en-US"/>
          </a:p>
        </p:txBody>
      </p:sp>
      <p:sp>
        <p:nvSpPr>
          <p:cNvPr id="3" name="Content Placeholder 2">
            <a:extLst>
              <a:ext uri="{FF2B5EF4-FFF2-40B4-BE49-F238E27FC236}">
                <a16:creationId xmlns:a16="http://schemas.microsoft.com/office/drawing/2014/main" id="{ACB702F2-5BDA-95FD-73D2-9D2FE510823D}"/>
              </a:ext>
            </a:extLst>
          </p:cNvPr>
          <p:cNvSpPr>
            <a:spLocks noGrp="1"/>
          </p:cNvSpPr>
          <p:nvPr>
            <p:ph type="body" sz="quarter" idx="13"/>
          </p:nvPr>
        </p:nvSpPr>
        <p:spPr>
          <a:xfrm>
            <a:off x="6562011" y="1073889"/>
            <a:ext cx="5378724" cy="4693066"/>
          </a:xfrm>
        </p:spPr>
        <p:txBody>
          <a:bodyPr/>
          <a:lstStyle/>
          <a:p>
            <a:pPr marR="57150" lvl="0">
              <a:lnSpc>
                <a:spcPct val="100000"/>
              </a:lnSpc>
              <a:spcBef>
                <a:spcPts val="0"/>
              </a:spcBef>
              <a:spcAft>
                <a:spcPts val="600"/>
              </a:spcAft>
            </a:pPr>
            <a:r>
              <a:rPr lang="en-US" sz="2000" dirty="0">
                <a:solidFill>
                  <a:schemeClr val="tx1"/>
                </a:solidFill>
                <a:effectLst/>
                <a:latin typeface="+mn-lt"/>
                <a:ea typeface="Calibri" panose="020F0502020204030204" pitchFamily="34" charset="0"/>
                <a:cs typeface="Times New Roman" panose="02020603050405020304" pitchFamily="18" charset="0"/>
              </a:rPr>
              <a:t>Studies have shown short-term effects can include:</a:t>
            </a:r>
          </a:p>
          <a:p>
            <a:pPr marL="800100" marR="57150" lvl="1" indent="-342900">
              <a:lnSpc>
                <a:spcPct val="100000"/>
              </a:lnSpc>
              <a:spcAft>
                <a:spcPts val="600"/>
              </a:spcAft>
              <a:buFont typeface="Arial" panose="020B0604020202020204" pitchFamily="34" charset="0"/>
              <a:buChar char="•"/>
            </a:pPr>
            <a:r>
              <a:rPr lang="en-US" sz="1800" dirty="0">
                <a:solidFill>
                  <a:srgbClr val="222222"/>
                </a:solidFill>
                <a:effectLst/>
                <a:latin typeface="+mn-lt"/>
                <a:ea typeface="Calibri" panose="020F0502020204030204" pitchFamily="34" charset="0"/>
              </a:rPr>
              <a:t>Impaired memory </a:t>
            </a:r>
          </a:p>
          <a:p>
            <a:pPr marL="800100" marR="57150" lvl="1" indent="-342900">
              <a:lnSpc>
                <a:spcPct val="100000"/>
              </a:lnSpc>
              <a:spcAft>
                <a:spcPts val="600"/>
              </a:spcAft>
              <a:buFont typeface="Arial" panose="020B0604020202020204" pitchFamily="34" charset="0"/>
              <a:buChar char="•"/>
            </a:pPr>
            <a:r>
              <a:rPr lang="en-US" sz="1800" dirty="0">
                <a:solidFill>
                  <a:srgbClr val="222222"/>
                </a:solidFill>
                <a:latin typeface="+mn-lt"/>
                <a:ea typeface="Calibri" panose="020F0502020204030204" pitchFamily="34" charset="0"/>
              </a:rPr>
              <a:t>Poor </a:t>
            </a:r>
            <a:r>
              <a:rPr lang="en-US" sz="1800" dirty="0">
                <a:solidFill>
                  <a:srgbClr val="222222"/>
                </a:solidFill>
                <a:effectLst/>
                <a:latin typeface="+mn-lt"/>
                <a:ea typeface="Calibri" panose="020F0502020204030204" pitchFamily="34" charset="0"/>
              </a:rPr>
              <a:t>motor coordination</a:t>
            </a:r>
          </a:p>
          <a:p>
            <a:pPr marL="800100" marR="57150" lvl="1" indent="-342900">
              <a:lnSpc>
                <a:spcPct val="100000"/>
              </a:lnSpc>
              <a:spcAft>
                <a:spcPts val="600"/>
              </a:spcAft>
              <a:buFont typeface="Arial" panose="020B0604020202020204" pitchFamily="34" charset="0"/>
              <a:buChar char="•"/>
            </a:pPr>
            <a:r>
              <a:rPr lang="en-US" sz="1800" dirty="0">
                <a:solidFill>
                  <a:srgbClr val="222222"/>
                </a:solidFill>
                <a:effectLst/>
                <a:latin typeface="+mn-lt"/>
                <a:ea typeface="Calibri" panose="020F0502020204030204" pitchFamily="34" charset="0"/>
              </a:rPr>
              <a:t>Altered judgment</a:t>
            </a:r>
          </a:p>
          <a:p>
            <a:pPr marL="800100" marR="57150" lvl="1" indent="-342900">
              <a:lnSpc>
                <a:spcPct val="100000"/>
              </a:lnSpc>
              <a:spcAft>
                <a:spcPts val="600"/>
              </a:spcAft>
              <a:buFont typeface="Arial" panose="020B0604020202020204" pitchFamily="34" charset="0"/>
              <a:buChar char="•"/>
            </a:pPr>
            <a:r>
              <a:rPr lang="en-US" sz="1800" dirty="0">
                <a:solidFill>
                  <a:srgbClr val="222222"/>
                </a:solidFill>
                <a:effectLst/>
                <a:latin typeface="+mn-lt"/>
                <a:ea typeface="Calibri" panose="020F0502020204030204" pitchFamily="34" charset="0"/>
              </a:rPr>
              <a:t>Psychotic symptoms</a:t>
            </a:r>
          </a:p>
          <a:p>
            <a:pPr marL="800100" marR="57150" lvl="1" indent="-342900">
              <a:lnSpc>
                <a:spcPct val="100000"/>
              </a:lnSpc>
              <a:spcAft>
                <a:spcPts val="600"/>
              </a:spcAft>
              <a:buFont typeface="Calibri" panose="020F0502020204030204" pitchFamily="34" charset="0"/>
              <a:buChar char="-"/>
            </a:pPr>
            <a:endParaRPr lang="en-US" sz="2000" dirty="0">
              <a:solidFill>
                <a:srgbClr val="222222"/>
              </a:solidFill>
              <a:latin typeface="+mn-lt"/>
              <a:ea typeface="Calibri" panose="020F0502020204030204" pitchFamily="34" charset="0"/>
            </a:endParaRPr>
          </a:p>
          <a:p>
            <a:pPr marR="57150">
              <a:lnSpc>
                <a:spcPct val="100000"/>
              </a:lnSpc>
              <a:spcAft>
                <a:spcPts val="600"/>
              </a:spcAft>
            </a:pPr>
            <a:r>
              <a:rPr lang="en-US" sz="2000" dirty="0">
                <a:solidFill>
                  <a:srgbClr val="222222"/>
                </a:solidFill>
                <a:latin typeface="+mn-lt"/>
                <a:ea typeface="Calibri" panose="020F0502020204030204" pitchFamily="34" charset="0"/>
              </a:rPr>
              <a:t>Effects from l</a:t>
            </a:r>
            <a:r>
              <a:rPr lang="en-US" sz="2000" dirty="0">
                <a:solidFill>
                  <a:srgbClr val="222222"/>
                </a:solidFill>
                <a:effectLst/>
                <a:latin typeface="+mn-lt"/>
                <a:ea typeface="Calibri" panose="020F0502020204030204" pitchFamily="34" charset="0"/>
              </a:rPr>
              <a:t>ong-term use may include: </a:t>
            </a:r>
          </a:p>
          <a:p>
            <a:pPr marL="742950" marR="57150" lvl="1" indent="-285750">
              <a:lnSpc>
                <a:spcPct val="100000"/>
              </a:lnSpc>
              <a:spcAft>
                <a:spcPts val="600"/>
              </a:spcAft>
              <a:buFont typeface="Arial" panose="020B0604020202020204" pitchFamily="34" charset="0"/>
              <a:buChar char="•"/>
            </a:pPr>
            <a:r>
              <a:rPr lang="en-US" sz="1800" dirty="0">
                <a:solidFill>
                  <a:srgbClr val="222222"/>
                </a:solidFill>
                <a:effectLst/>
                <a:latin typeface="+mn-lt"/>
                <a:ea typeface="Calibri" panose="020F0502020204030204" pitchFamily="34" charset="0"/>
              </a:rPr>
              <a:t>Exacerbation or earlier onset of mental health conditions for those already at risk </a:t>
            </a:r>
          </a:p>
          <a:p>
            <a:pPr marL="742950" marR="57150" lvl="1" indent="-285750">
              <a:lnSpc>
                <a:spcPct val="100000"/>
              </a:lnSpc>
              <a:spcAft>
                <a:spcPts val="600"/>
              </a:spcAft>
              <a:buFont typeface="Arial" panose="020B0604020202020204" pitchFamily="34" charset="0"/>
              <a:buChar char="•"/>
            </a:pPr>
            <a:r>
              <a:rPr lang="en-US" sz="1800" dirty="0">
                <a:solidFill>
                  <a:srgbClr val="222222"/>
                </a:solidFill>
                <a:effectLst/>
                <a:latin typeface="+mn-lt"/>
                <a:ea typeface="Calibri" panose="020F0502020204030204" pitchFamily="34" charset="0"/>
              </a:rPr>
              <a:t>Dependence</a:t>
            </a:r>
          </a:p>
          <a:p>
            <a:pPr marL="742950" marR="57150" lvl="1" indent="-285750">
              <a:lnSpc>
                <a:spcPct val="100000"/>
              </a:lnSpc>
              <a:spcAft>
                <a:spcPts val="600"/>
              </a:spcAft>
              <a:buFont typeface="Arial" panose="020B0604020202020204" pitchFamily="34" charset="0"/>
              <a:buChar char="•"/>
            </a:pPr>
            <a:r>
              <a:rPr lang="en-US" sz="1800" dirty="0">
                <a:solidFill>
                  <a:srgbClr val="222222"/>
                </a:solidFill>
                <a:effectLst/>
                <a:latin typeface="+mn-lt"/>
                <a:ea typeface="Calibri" panose="020F0502020204030204" pitchFamily="34" charset="0"/>
              </a:rPr>
              <a:t>Neurocognitive impairment</a:t>
            </a:r>
          </a:p>
          <a:p>
            <a:pPr marL="742950" marR="57150" lvl="1" indent="-285750">
              <a:lnSpc>
                <a:spcPct val="100000"/>
              </a:lnSpc>
              <a:spcAft>
                <a:spcPts val="600"/>
              </a:spcAft>
              <a:buFont typeface="Arial" panose="020B0604020202020204" pitchFamily="34" charset="0"/>
              <a:buChar char="•"/>
            </a:pPr>
            <a:r>
              <a:rPr lang="en-US" sz="1800" dirty="0">
                <a:solidFill>
                  <a:srgbClr val="222222"/>
                </a:solidFill>
                <a:effectLst/>
                <a:latin typeface="+mn-lt"/>
                <a:ea typeface="Calibri" panose="020F0502020204030204" pitchFamily="34" charset="0"/>
              </a:rPr>
              <a:t>Cardiovascular or respiratory disease</a:t>
            </a:r>
            <a:endParaRPr lang="en-US" sz="1800" dirty="0">
              <a:solidFill>
                <a:schemeClr val="tx1"/>
              </a:solidFill>
              <a:effectLst/>
              <a:latin typeface="+mn-lt"/>
              <a:ea typeface="Calibri" panose="020F0502020204030204" pitchFamily="34" charset="0"/>
              <a:cs typeface="Times New Roman" panose="02020603050405020304" pitchFamily="18" charset="0"/>
            </a:endParaRPr>
          </a:p>
        </p:txBody>
      </p:sp>
      <p:sp>
        <p:nvSpPr>
          <p:cNvPr id="5" name="Title 1">
            <a:extLst>
              <a:ext uri="{FF2B5EF4-FFF2-40B4-BE49-F238E27FC236}">
                <a16:creationId xmlns:a16="http://schemas.microsoft.com/office/drawing/2014/main" id="{4BA6EA13-E195-9909-D876-1B3AFCD9ACEC}"/>
              </a:ext>
            </a:extLst>
          </p:cNvPr>
          <p:cNvSpPr txBox="1">
            <a:spLocks/>
          </p:cNvSpPr>
          <p:nvPr/>
        </p:nvSpPr>
        <p:spPr>
          <a:xfrm>
            <a:off x="6818319" y="172856"/>
            <a:ext cx="5122416" cy="701731"/>
          </a:xfrm>
          <a:prstGeom prst="rect">
            <a:avLst/>
          </a:prstGeom>
        </p:spPr>
        <p:txBody>
          <a:bodyPr vert="horz" wrap="square" lIns="91440" tIns="45720" rIns="91440" bIns="45720" rtlCol="0" anchor="t">
            <a:normAutofit/>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r>
              <a:rPr lang="en-US">
                <a:solidFill>
                  <a:schemeClr val="accent1"/>
                </a:solidFill>
              </a:rPr>
              <a:t>Cannabis and Risks  </a:t>
            </a:r>
          </a:p>
        </p:txBody>
      </p:sp>
      <p:sp>
        <p:nvSpPr>
          <p:cNvPr id="6" name="Content Placeholder 2">
            <a:extLst>
              <a:ext uri="{FF2B5EF4-FFF2-40B4-BE49-F238E27FC236}">
                <a16:creationId xmlns:a16="http://schemas.microsoft.com/office/drawing/2014/main" id="{36DF05CC-80EA-A3AD-2392-642E80E8419F}"/>
              </a:ext>
            </a:extLst>
          </p:cNvPr>
          <p:cNvSpPr txBox="1">
            <a:spLocks/>
          </p:cNvSpPr>
          <p:nvPr/>
        </p:nvSpPr>
        <p:spPr>
          <a:xfrm>
            <a:off x="639192" y="1438594"/>
            <a:ext cx="5122416" cy="3821282"/>
          </a:xfrm>
          <a:prstGeom prst="rect">
            <a:avLst/>
          </a:prstGeom>
        </p:spPr>
        <p:txBody>
          <a:bodyPr vert="horz" lIns="91440" tIns="45720" rIns="91440" bIns="45720" rtlCol="0">
            <a:noAutofit/>
          </a:bodyPr>
          <a:lstStyle>
            <a:lvl1pPr marL="0" indent="0" algn="l" defTabSz="914400" rtl="0" eaLnBrk="1" latinLnBrk="0" hangingPunct="1">
              <a:lnSpc>
                <a:spcPct val="123000"/>
              </a:lnSpc>
              <a:spcBef>
                <a:spcPts val="0"/>
              </a:spcBef>
              <a:spcAft>
                <a:spcPts val="0"/>
              </a:spcAft>
              <a:buClr>
                <a:schemeClr val="accent1"/>
              </a:buClr>
              <a:buFont typeface="Arial" panose="020B0604020202020204" pitchFamily="34" charset="0"/>
              <a:buNone/>
              <a:defRPr sz="2100" kern="1200">
                <a:solidFill>
                  <a:schemeClr val="bg1"/>
                </a:solidFill>
                <a:latin typeface="+mj-lt"/>
                <a:ea typeface="+mn-ea"/>
                <a:cs typeface="+mn-cs"/>
              </a:defRPr>
            </a:lvl1pPr>
            <a:lvl2pPr marL="457200" indent="0" algn="l" defTabSz="914400" rtl="0" eaLnBrk="1" latinLnBrk="0" hangingPunct="1">
              <a:lnSpc>
                <a:spcPct val="123000"/>
              </a:lnSpc>
              <a:spcBef>
                <a:spcPts val="0"/>
              </a:spcBef>
              <a:spcAft>
                <a:spcPts val="0"/>
              </a:spcAft>
              <a:buClr>
                <a:schemeClr val="accent1"/>
              </a:buClr>
              <a:buFont typeface="Arial" panose="020B0604020202020204" pitchFamily="34" charset="0"/>
              <a:buNone/>
              <a:defRPr sz="2100" kern="1200">
                <a:solidFill>
                  <a:schemeClr val="accent6"/>
                </a:solidFill>
                <a:latin typeface="+mj-lt"/>
                <a:ea typeface="+mn-ea"/>
                <a:cs typeface="+mn-cs"/>
              </a:defRPr>
            </a:lvl2pPr>
            <a:lvl3pPr marL="914400" indent="0" algn="l" defTabSz="914400" rtl="0" eaLnBrk="1" latinLnBrk="0" hangingPunct="1">
              <a:lnSpc>
                <a:spcPct val="123000"/>
              </a:lnSpc>
              <a:spcBef>
                <a:spcPts val="0"/>
              </a:spcBef>
              <a:spcAft>
                <a:spcPts val="0"/>
              </a:spcAft>
              <a:buClr>
                <a:schemeClr val="accent1"/>
              </a:buClr>
              <a:buFont typeface="Arial" panose="020B0604020202020204" pitchFamily="34" charset="0"/>
              <a:buNone/>
              <a:defRPr sz="2100" kern="1200">
                <a:solidFill>
                  <a:schemeClr val="accent6"/>
                </a:solidFill>
                <a:latin typeface="+mj-lt"/>
                <a:ea typeface="+mn-ea"/>
                <a:cs typeface="+mn-cs"/>
              </a:defRPr>
            </a:lvl3pPr>
            <a:lvl4pPr marL="1371600" indent="0" algn="l" defTabSz="914400" rtl="0" eaLnBrk="1" latinLnBrk="0" hangingPunct="1">
              <a:lnSpc>
                <a:spcPct val="123000"/>
              </a:lnSpc>
              <a:spcBef>
                <a:spcPts val="0"/>
              </a:spcBef>
              <a:spcAft>
                <a:spcPts val="0"/>
              </a:spcAft>
              <a:buClr>
                <a:schemeClr val="accent1"/>
              </a:buClr>
              <a:buFont typeface="Arial" panose="020B0604020202020204" pitchFamily="34" charset="0"/>
              <a:buNone/>
              <a:defRPr sz="2100" kern="1200">
                <a:solidFill>
                  <a:schemeClr val="accent6"/>
                </a:solidFill>
                <a:latin typeface="+mj-lt"/>
                <a:ea typeface="+mn-ea"/>
                <a:cs typeface="+mn-cs"/>
              </a:defRPr>
            </a:lvl4pPr>
            <a:lvl5pPr marL="1828800" indent="0" algn="l" defTabSz="914400" rtl="0" eaLnBrk="1" latinLnBrk="0" hangingPunct="1">
              <a:lnSpc>
                <a:spcPct val="123000"/>
              </a:lnSpc>
              <a:spcBef>
                <a:spcPts val="0"/>
              </a:spcBef>
              <a:spcAft>
                <a:spcPts val="0"/>
              </a:spcAft>
              <a:buClr>
                <a:schemeClr val="accent1"/>
              </a:buClr>
              <a:buFont typeface="Arial" panose="020B0604020202020204" pitchFamily="34" charset="0"/>
              <a:buNone/>
              <a:defRPr sz="2100" kern="1200">
                <a:solidFill>
                  <a:schemeClr val="accent6"/>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Aft>
                <a:spcPts val="1200"/>
              </a:spcAft>
            </a:pPr>
            <a:r>
              <a:rPr lang="en-US" sz="2000" dirty="0">
                <a:effectLst/>
                <a:latin typeface="+mn-lt"/>
                <a:ea typeface="Calibri" panose="020F0502020204030204" pitchFamily="34" charset="0"/>
              </a:rPr>
              <a:t>Studies have shown that cannabis may help treat some people with:</a:t>
            </a:r>
          </a:p>
          <a:p>
            <a:pPr marL="742950" lvl="1" indent="-285750">
              <a:lnSpc>
                <a:spcPct val="100000"/>
              </a:lnSpc>
              <a:spcAft>
                <a:spcPts val="1200"/>
              </a:spcAft>
              <a:buFont typeface="Arial" panose="020B0604020202020204" pitchFamily="34" charset="0"/>
              <a:buChar char="•"/>
            </a:pPr>
            <a:r>
              <a:rPr lang="en-US" sz="1800" dirty="0">
                <a:solidFill>
                  <a:schemeClr val="bg1"/>
                </a:solidFill>
                <a:effectLst/>
                <a:latin typeface="+mn-lt"/>
                <a:ea typeface="Calibri" panose="020F0502020204030204" pitchFamily="34" charset="0"/>
              </a:rPr>
              <a:t>Chemotherapy-induced nausea and vomiting</a:t>
            </a:r>
          </a:p>
          <a:p>
            <a:pPr marL="742950" lvl="1" indent="-285750">
              <a:lnSpc>
                <a:spcPct val="100000"/>
              </a:lnSpc>
              <a:spcAft>
                <a:spcPts val="1200"/>
              </a:spcAft>
              <a:buFont typeface="Arial" panose="020B0604020202020204" pitchFamily="34" charset="0"/>
              <a:buChar char="•"/>
            </a:pPr>
            <a:r>
              <a:rPr lang="en-US" sz="1800" dirty="0">
                <a:solidFill>
                  <a:schemeClr val="bg1"/>
                </a:solidFill>
                <a:effectLst/>
                <a:latin typeface="+mn-lt"/>
                <a:ea typeface="Calibri" panose="020F0502020204030204" pitchFamily="34" charset="0"/>
              </a:rPr>
              <a:t>Chronic neuropathic pain</a:t>
            </a:r>
          </a:p>
          <a:p>
            <a:pPr marL="742950" lvl="1" indent="-285750">
              <a:lnSpc>
                <a:spcPct val="100000"/>
              </a:lnSpc>
              <a:spcAft>
                <a:spcPts val="1200"/>
              </a:spcAft>
              <a:buFont typeface="Arial" panose="020B0604020202020204" pitchFamily="34" charset="0"/>
              <a:buChar char="•"/>
            </a:pPr>
            <a:r>
              <a:rPr lang="en-US" sz="1800" dirty="0">
                <a:solidFill>
                  <a:schemeClr val="bg1"/>
                </a:solidFill>
                <a:effectLst/>
                <a:latin typeface="+mn-lt"/>
                <a:ea typeface="Calibri" panose="020F0502020204030204" pitchFamily="34" charset="0"/>
              </a:rPr>
              <a:t>Inflammatory conditions</a:t>
            </a:r>
          </a:p>
          <a:p>
            <a:pPr marL="742950" lvl="1" indent="-285750">
              <a:lnSpc>
                <a:spcPct val="100000"/>
              </a:lnSpc>
              <a:spcAft>
                <a:spcPts val="1200"/>
              </a:spcAft>
              <a:buFont typeface="Arial" panose="020B0604020202020204" pitchFamily="34" charset="0"/>
              <a:buChar char="•"/>
            </a:pPr>
            <a:r>
              <a:rPr lang="en-US" sz="1800" dirty="0">
                <a:solidFill>
                  <a:schemeClr val="bg1"/>
                </a:solidFill>
                <a:effectLst/>
                <a:latin typeface="+mn-lt"/>
                <a:ea typeface="Calibri" panose="020F0502020204030204" pitchFamily="34" charset="0"/>
              </a:rPr>
              <a:t>Parkinson’s disease symptoms </a:t>
            </a:r>
          </a:p>
          <a:p>
            <a:pPr marL="742950" lvl="1" indent="-285750">
              <a:lnSpc>
                <a:spcPct val="100000"/>
              </a:lnSpc>
              <a:spcAft>
                <a:spcPts val="1200"/>
              </a:spcAft>
              <a:buFont typeface="Arial" panose="020B0604020202020204" pitchFamily="34" charset="0"/>
              <a:buChar char="•"/>
            </a:pPr>
            <a:r>
              <a:rPr lang="en-US" sz="1800" dirty="0">
                <a:solidFill>
                  <a:schemeClr val="bg1"/>
                </a:solidFill>
                <a:effectLst/>
                <a:latin typeface="+mn-lt"/>
                <a:ea typeface="Calibri" panose="020F0502020204030204" pitchFamily="34" charset="0"/>
              </a:rPr>
              <a:t>Epilepsy </a:t>
            </a:r>
          </a:p>
          <a:p>
            <a:pPr marL="742950" lvl="1" indent="-285750">
              <a:lnSpc>
                <a:spcPct val="100000"/>
              </a:lnSpc>
              <a:spcAft>
                <a:spcPts val="1200"/>
              </a:spcAft>
              <a:buFont typeface="Arial" panose="020B0604020202020204" pitchFamily="34" charset="0"/>
              <a:buChar char="•"/>
            </a:pPr>
            <a:endParaRPr lang="en-US" sz="1600" dirty="0">
              <a:solidFill>
                <a:schemeClr val="bg1"/>
              </a:solidFill>
              <a:latin typeface="+mn-lt"/>
            </a:endParaRPr>
          </a:p>
          <a:p>
            <a:pPr>
              <a:lnSpc>
                <a:spcPct val="100000"/>
              </a:lnSpc>
              <a:spcAft>
                <a:spcPts val="1200"/>
              </a:spcAft>
            </a:pPr>
            <a:endParaRPr lang="en-US" dirty="0">
              <a:solidFill>
                <a:schemeClr val="bg1"/>
              </a:solidFill>
              <a:latin typeface="+mn-lt"/>
            </a:endParaRPr>
          </a:p>
          <a:p>
            <a:endParaRPr lang="en-US" dirty="0">
              <a:latin typeface="+mn-lt"/>
            </a:endParaRPr>
          </a:p>
        </p:txBody>
      </p:sp>
    </p:spTree>
    <p:extLst>
      <p:ext uri="{BB962C8B-B14F-4D97-AF65-F5344CB8AC3E}">
        <p14:creationId xmlns:p14="http://schemas.microsoft.com/office/powerpoint/2010/main" val="7614677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75D6D-C52A-F869-09BE-C82C21C71A9A}"/>
              </a:ext>
            </a:extLst>
          </p:cNvPr>
          <p:cNvSpPr>
            <a:spLocks noGrp="1"/>
          </p:cNvSpPr>
          <p:nvPr>
            <p:ph type="title"/>
          </p:nvPr>
        </p:nvSpPr>
        <p:spPr/>
        <p:txBody>
          <a:bodyPr/>
          <a:lstStyle/>
          <a:p>
            <a:r>
              <a:rPr lang="en-US"/>
              <a:t>Cannabis Potency </a:t>
            </a:r>
          </a:p>
        </p:txBody>
      </p:sp>
      <p:sp>
        <p:nvSpPr>
          <p:cNvPr id="3" name="Slide Number Placeholder 2">
            <a:extLst>
              <a:ext uri="{FF2B5EF4-FFF2-40B4-BE49-F238E27FC236}">
                <a16:creationId xmlns:a16="http://schemas.microsoft.com/office/drawing/2014/main" id="{429713ED-3959-31FB-D3AE-3E4D8A66C63E}"/>
              </a:ext>
            </a:extLst>
          </p:cNvPr>
          <p:cNvSpPr>
            <a:spLocks noGrp="1"/>
          </p:cNvSpPr>
          <p:nvPr>
            <p:ph type="sldNum" sz="quarter" idx="12"/>
          </p:nvPr>
        </p:nvSpPr>
        <p:spPr/>
        <p:txBody>
          <a:bodyPr/>
          <a:lstStyle/>
          <a:p>
            <a:fld id="{35EDF84B-C6E0-4237-8292-AD6332EF7C1F}" type="slidenum">
              <a:rPr lang="en-US" smtClean="0"/>
              <a:t>8</a:t>
            </a:fld>
            <a:endParaRPr lang="en-US"/>
          </a:p>
        </p:txBody>
      </p:sp>
      <p:sp>
        <p:nvSpPr>
          <p:cNvPr id="4" name="Text Placeholder 3">
            <a:extLst>
              <a:ext uri="{FF2B5EF4-FFF2-40B4-BE49-F238E27FC236}">
                <a16:creationId xmlns:a16="http://schemas.microsoft.com/office/drawing/2014/main" id="{D39E71E6-AFA9-D85E-8CE5-0606A6C72782}"/>
              </a:ext>
            </a:extLst>
          </p:cNvPr>
          <p:cNvSpPr>
            <a:spLocks noGrp="1"/>
          </p:cNvSpPr>
          <p:nvPr>
            <p:ph type="body" sz="quarter" idx="13"/>
          </p:nvPr>
        </p:nvSpPr>
        <p:spPr>
          <a:xfrm>
            <a:off x="304800" y="1066784"/>
            <a:ext cx="11582400" cy="850392"/>
          </a:xfrm>
        </p:spPr>
        <p:txBody>
          <a:bodyPr/>
          <a:lstStyle/>
          <a:p>
            <a:r>
              <a:rPr lang="en-US">
                <a:solidFill>
                  <a:schemeClr val="tx1"/>
                </a:solidFill>
              </a:rPr>
              <a:t>The percentage of THC in a cannabis product is the amount of intoxicating substance that causes a high. </a:t>
            </a:r>
          </a:p>
          <a:p>
            <a:r>
              <a:rPr lang="en-US">
                <a:solidFill>
                  <a:schemeClr val="tx1"/>
                </a:solidFill>
              </a:rPr>
              <a:t>The greater the percentage, the higher the risk for negative health effects.</a:t>
            </a:r>
          </a:p>
        </p:txBody>
      </p:sp>
      <p:pic>
        <p:nvPicPr>
          <p:cNvPr id="4098" name="Picture 2">
            <a:extLst>
              <a:ext uri="{FF2B5EF4-FFF2-40B4-BE49-F238E27FC236}">
                <a16:creationId xmlns:a16="http://schemas.microsoft.com/office/drawing/2014/main" id="{911E4024-50D8-2905-1A96-AEE9191960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202" y="2295761"/>
            <a:ext cx="6219825" cy="311467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New Scientist Default Image">
            <a:extLst>
              <a:ext uri="{FF2B5EF4-FFF2-40B4-BE49-F238E27FC236}">
                <a16:creationId xmlns:a16="http://schemas.microsoft.com/office/drawing/2014/main" id="{8A421EEC-FDB8-3CAB-FB38-8E4A1E1ABFA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65724" y="2241389"/>
            <a:ext cx="4757525" cy="32234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10093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113F9F1-E16C-A524-DC41-D58FB6FF4EF1}"/>
              </a:ext>
            </a:extLst>
          </p:cNvPr>
          <p:cNvSpPr>
            <a:spLocks noGrp="1"/>
          </p:cNvSpPr>
          <p:nvPr>
            <p:ph type="title"/>
          </p:nvPr>
        </p:nvSpPr>
        <p:spPr/>
        <p:txBody>
          <a:bodyPr>
            <a:noAutofit/>
          </a:bodyPr>
          <a:lstStyle/>
          <a:p>
            <a:r>
              <a:rPr lang="en-US" sz="3600"/>
              <a:t>Cannabis Use by Rhode Island High School Students, 1997 - 2021</a:t>
            </a:r>
          </a:p>
        </p:txBody>
      </p:sp>
      <p:sp>
        <p:nvSpPr>
          <p:cNvPr id="4" name="Slide Number Placeholder 3">
            <a:extLst>
              <a:ext uri="{FF2B5EF4-FFF2-40B4-BE49-F238E27FC236}">
                <a16:creationId xmlns:a16="http://schemas.microsoft.com/office/drawing/2014/main" id="{49A2E15C-8279-7A36-069D-3DE4D5F2CFDA}"/>
              </a:ext>
            </a:extLst>
          </p:cNvPr>
          <p:cNvSpPr>
            <a:spLocks noGrp="1"/>
          </p:cNvSpPr>
          <p:nvPr>
            <p:ph type="sldNum" sz="quarter" idx="12"/>
          </p:nvPr>
        </p:nvSpPr>
        <p:spPr/>
        <p:txBody>
          <a:bodyPr/>
          <a:lstStyle/>
          <a:p>
            <a:fld id="{D175ED33-C16D-4633-B860-907CD16A9464}" type="slidenum">
              <a:rPr lang="en-US" smtClean="0"/>
              <a:t>9</a:t>
            </a:fld>
            <a:endParaRPr lang="en-US"/>
          </a:p>
        </p:txBody>
      </p:sp>
      <p:sp>
        <p:nvSpPr>
          <p:cNvPr id="12" name="TextBox 11">
            <a:extLst>
              <a:ext uri="{FF2B5EF4-FFF2-40B4-BE49-F238E27FC236}">
                <a16:creationId xmlns:a16="http://schemas.microsoft.com/office/drawing/2014/main" id="{98A1B56F-131C-FCF0-61C4-A4A8011487FB}"/>
              </a:ext>
            </a:extLst>
          </p:cNvPr>
          <p:cNvSpPr txBox="1"/>
          <p:nvPr/>
        </p:nvSpPr>
        <p:spPr>
          <a:xfrm>
            <a:off x="45842" y="2291703"/>
            <a:ext cx="1516881" cy="2031325"/>
          </a:xfrm>
          <a:prstGeom prst="rect">
            <a:avLst/>
          </a:prstGeom>
          <a:noFill/>
        </p:spPr>
        <p:txBody>
          <a:bodyPr wrap="square" rtlCol="0">
            <a:spAutoFit/>
          </a:bodyPr>
          <a:lstStyle/>
          <a:p>
            <a:r>
              <a:rPr lang="en-US" b="1">
                <a:solidFill>
                  <a:srgbClr val="EB5152"/>
                </a:solidFill>
                <a:cs typeface="Arial" panose="020B0604020202020204" pitchFamily="34" charset="0"/>
              </a:rPr>
              <a:t>YRBS Question:</a:t>
            </a:r>
          </a:p>
          <a:p>
            <a:r>
              <a:rPr lang="en-US" b="1">
                <a:cs typeface="Arial" panose="020B0604020202020204" pitchFamily="34" charset="0"/>
              </a:rPr>
              <a:t>During the past 30 days, did you use marijuana? </a:t>
            </a:r>
          </a:p>
          <a:p>
            <a:endParaRPr lang="en-US"/>
          </a:p>
        </p:txBody>
      </p:sp>
      <p:sp>
        <p:nvSpPr>
          <p:cNvPr id="2" name="Text Placeholder 5">
            <a:extLst>
              <a:ext uri="{FF2B5EF4-FFF2-40B4-BE49-F238E27FC236}">
                <a16:creationId xmlns:a16="http://schemas.microsoft.com/office/drawing/2014/main" id="{3CC9492F-CFAB-23F2-B1DC-61DB4B49FA58}"/>
              </a:ext>
            </a:extLst>
          </p:cNvPr>
          <p:cNvSpPr txBox="1">
            <a:spLocks/>
          </p:cNvSpPr>
          <p:nvPr/>
        </p:nvSpPr>
        <p:spPr>
          <a:xfrm>
            <a:off x="8985758" y="5669264"/>
            <a:ext cx="2642432" cy="373617"/>
          </a:xfrm>
          <a:prstGeom prst="rect">
            <a:avLst/>
          </a:prstGeom>
        </p:spPr>
        <p:txBody>
          <a:bodyPr vert="horz" lIns="91440" tIns="45720" rIns="91440" bIns="45720" rtlCol="0">
            <a:noAutofit/>
          </a:bodyPr>
          <a:lstStyle>
            <a:lvl1pPr marL="0" indent="0" algn="l" defTabSz="914400" rtl="0" eaLnBrk="1" latinLnBrk="0" hangingPunct="1">
              <a:lnSpc>
                <a:spcPct val="123000"/>
              </a:lnSpc>
              <a:spcBef>
                <a:spcPts val="600"/>
              </a:spcBef>
              <a:spcAft>
                <a:spcPts val="600"/>
              </a:spcAft>
              <a:buClr>
                <a:schemeClr val="accent1"/>
              </a:buClr>
              <a:buFont typeface="Arial" panose="020B0604020202020204" pitchFamily="34" charset="0"/>
              <a:buNone/>
              <a:defRPr sz="900" kern="1200" baseline="0">
                <a:solidFill>
                  <a:schemeClr val="tx1"/>
                </a:solidFill>
                <a:latin typeface="+mn-lt"/>
                <a:ea typeface="+mn-ea"/>
                <a:cs typeface="+mn-cs"/>
              </a:defRPr>
            </a:lvl1pPr>
            <a:lvl2pPr marL="685800" indent="-228600" algn="l" defTabSz="914400" rtl="0" eaLnBrk="1" latinLnBrk="0" hangingPunct="1">
              <a:lnSpc>
                <a:spcPct val="123000"/>
              </a:lnSpc>
              <a:spcBef>
                <a:spcPts val="600"/>
              </a:spcBef>
              <a:spcAft>
                <a:spcPts val="600"/>
              </a:spcAft>
              <a:buClr>
                <a:schemeClr val="accent1"/>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123000"/>
              </a:lnSpc>
              <a:spcBef>
                <a:spcPts val="600"/>
              </a:spcBef>
              <a:spcAft>
                <a:spcPts val="600"/>
              </a:spcAft>
              <a:buClr>
                <a:schemeClr val="accent1"/>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23000"/>
              </a:lnSpc>
              <a:spcBef>
                <a:spcPts val="600"/>
              </a:spcBef>
              <a:spcAft>
                <a:spcPts val="600"/>
              </a:spcAft>
              <a:buClr>
                <a:schemeClr val="accent1"/>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3000"/>
              </a:lnSpc>
              <a:spcBef>
                <a:spcPts val="600"/>
              </a:spcBef>
              <a:spcAft>
                <a:spcPts val="600"/>
              </a:spcAft>
              <a:buClr>
                <a:schemeClr val="accent1"/>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a:t>Data Source: YRBS</a:t>
            </a:r>
          </a:p>
        </p:txBody>
      </p:sp>
      <p:pic>
        <p:nvPicPr>
          <p:cNvPr id="5" name="Picture 4">
            <a:extLst>
              <a:ext uri="{FF2B5EF4-FFF2-40B4-BE49-F238E27FC236}">
                <a16:creationId xmlns:a16="http://schemas.microsoft.com/office/drawing/2014/main" id="{57EF436D-4700-A3FB-A583-5F36ABBAFB7D}"/>
              </a:ext>
            </a:extLst>
          </p:cNvPr>
          <p:cNvPicPr>
            <a:picLocks noChangeAspect="1"/>
          </p:cNvPicPr>
          <p:nvPr/>
        </p:nvPicPr>
        <p:blipFill rotWithShape="1">
          <a:blip r:embed="rId3"/>
          <a:srcRect l="2746" t="13004" r="1797" b="11506"/>
          <a:stretch/>
        </p:blipFill>
        <p:spPr>
          <a:xfrm>
            <a:off x="2166025" y="1583946"/>
            <a:ext cx="8281481" cy="4250986"/>
          </a:xfrm>
          <a:prstGeom prst="rect">
            <a:avLst/>
          </a:prstGeom>
        </p:spPr>
      </p:pic>
      <p:sp>
        <p:nvSpPr>
          <p:cNvPr id="13" name="TextBox 12">
            <a:extLst>
              <a:ext uri="{FF2B5EF4-FFF2-40B4-BE49-F238E27FC236}">
                <a16:creationId xmlns:a16="http://schemas.microsoft.com/office/drawing/2014/main" id="{F469570C-0350-0C85-71CA-0C728600924F}"/>
              </a:ext>
            </a:extLst>
          </p:cNvPr>
          <p:cNvSpPr txBox="1"/>
          <p:nvPr/>
        </p:nvSpPr>
        <p:spPr>
          <a:xfrm>
            <a:off x="5372910" y="1023068"/>
            <a:ext cx="5677898" cy="830997"/>
          </a:xfrm>
          <a:prstGeom prst="rect">
            <a:avLst/>
          </a:prstGeom>
          <a:noFill/>
        </p:spPr>
        <p:txBody>
          <a:bodyPr wrap="square" rtlCol="0">
            <a:spAutoFit/>
          </a:bodyPr>
          <a:lstStyle/>
          <a:p>
            <a:r>
              <a:rPr lang="en-US" sz="2400" dirty="0">
                <a:latin typeface="+mj-lt"/>
                <a:cs typeface="Arial" panose="020B0604020202020204" pitchFamily="34" charset="0"/>
              </a:rPr>
              <a:t>Rates of reported cannabis use by high school students have been decreasing since 2011.</a:t>
            </a:r>
          </a:p>
        </p:txBody>
      </p:sp>
    </p:spTree>
    <p:extLst>
      <p:ext uri="{BB962C8B-B14F-4D97-AF65-F5344CB8AC3E}">
        <p14:creationId xmlns:p14="http://schemas.microsoft.com/office/powerpoint/2010/main" val="423834837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_PGU1DTLQbmj.S2bwYaY.g"/>
</p:tagLst>
</file>

<file path=ppt/theme/theme1.xml><?xml version="1.0" encoding="utf-8"?>
<a:theme xmlns:a="http://schemas.openxmlformats.org/drawingml/2006/main" name="Theme1 PPT">
  <a:themeElements>
    <a:clrScheme name="Rhode Island">
      <a:dk1>
        <a:sysClr val="windowText" lastClr="000000"/>
      </a:dk1>
      <a:lt1>
        <a:sysClr val="window" lastClr="FFFFFF"/>
      </a:lt1>
      <a:dk2>
        <a:srgbClr val="44546A"/>
      </a:dk2>
      <a:lt2>
        <a:srgbClr val="C4C4C4"/>
      </a:lt2>
      <a:accent1>
        <a:srgbClr val="EB5152"/>
      </a:accent1>
      <a:accent2>
        <a:srgbClr val="1E497F"/>
      </a:accent2>
      <a:accent3>
        <a:srgbClr val="8FBAE4"/>
      </a:accent3>
      <a:accent4>
        <a:srgbClr val="FFC709"/>
      </a:accent4>
      <a:accent5>
        <a:srgbClr val="404040"/>
      </a:accent5>
      <a:accent6>
        <a:srgbClr val="656565"/>
      </a:accent6>
      <a:hlink>
        <a:srgbClr val="0563C1"/>
      </a:hlink>
      <a:folHlink>
        <a:srgbClr val="954F72"/>
      </a:folHlink>
    </a:clrScheme>
    <a:fontScheme name="Rhode">
      <a:majorFont>
        <a:latin typeface="Franklin Gothic Demi Cond"/>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E497F"/>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lnSpc>
            <a:spcPct val="123000"/>
          </a:lnSpc>
          <a:spcBef>
            <a:spcPts val="600"/>
          </a:spcBef>
          <a:spcAft>
            <a:spcPts val="600"/>
          </a:spcAft>
          <a:defRPr sz="160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lnSpc>
            <a:spcPct val="123000"/>
          </a:lnSpc>
          <a:spcBef>
            <a:spcPts val="600"/>
          </a:spcBef>
          <a:spcAft>
            <a:spcPts val="600"/>
          </a:spcAft>
          <a:defRPr sz="1600">
            <a:solidFill>
              <a:srgbClr val="656666"/>
            </a:solidFill>
          </a:defRPr>
        </a:defPPr>
      </a:lstStyle>
    </a:txDef>
  </a:objectDefaults>
  <a:extraClrSchemeLst/>
  <a:extLst>
    <a:ext uri="{05A4C25C-085E-4340-85A3-A5531E510DB2}">
      <thm15:themeFamily xmlns:thm15="http://schemas.microsoft.com/office/thememl/2012/main" name="Theme1 PPT" id="{B856E573-31CB-483D-9517-C88B6DF02C8E}" vid="{BA4E29D1-19A1-46DF-B6E1-BCE678C948F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3fed7031-43d7-4d10-9acc-147efe154d4d">
      <UserInfo>
        <DisplayName>Elmaleh, Rachael (RIDOH-Contractor)</DisplayName>
        <AccountId>30</AccountId>
        <AccountType/>
      </UserInfo>
      <UserInfo>
        <DisplayName>Lucier, Bryan (RIDOH)</DisplayName>
        <AccountId>27</AccountId>
        <AccountType/>
      </UserInfo>
      <UserInfo>
        <DisplayName>Wendelken, Sophie (RIDOH)</DisplayName>
        <AccountId>35</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B9BE4CE3D59CD4381917D4F96D7F2ED" ma:contentTypeVersion="12" ma:contentTypeDescription="Create a new document." ma:contentTypeScope="" ma:versionID="48aa3d5273a2316d110d4103b4cc7cd7">
  <xsd:schema xmlns:xsd="http://www.w3.org/2001/XMLSchema" xmlns:xs="http://www.w3.org/2001/XMLSchema" xmlns:p="http://schemas.microsoft.com/office/2006/metadata/properties" xmlns:ns2="e7dc1bc4-7a22-4dc0-9536-4fa2f2e05f43" xmlns:ns3="3fed7031-43d7-4d10-9acc-147efe154d4d" targetNamespace="http://schemas.microsoft.com/office/2006/metadata/properties" ma:root="true" ma:fieldsID="6e17d3297c31bee6d47374cd130190fa" ns2:_="" ns3:_="">
    <xsd:import namespace="e7dc1bc4-7a22-4dc0-9536-4fa2f2e05f43"/>
    <xsd:import namespace="3fed7031-43d7-4d10-9acc-147efe154d4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7dc1bc4-7a22-4dc0-9536-4fa2f2e05f4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fed7031-43d7-4d10-9acc-147efe154d4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15F1EEE-DB6F-4A1F-86F7-E42BD2CF5A4B}">
  <ds:schemaRefs>
    <ds:schemaRef ds:uri="3fed7031-43d7-4d10-9acc-147efe154d4d"/>
    <ds:schemaRef ds:uri="e7dc1bc4-7a22-4dc0-9536-4fa2f2e05f43"/>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BE481B24-4E90-4865-B7B4-49921179C106}">
  <ds:schemaRefs>
    <ds:schemaRef ds:uri="http://schemas.microsoft.com/sharepoint/v3/contenttype/forms"/>
  </ds:schemaRefs>
</ds:datastoreItem>
</file>

<file path=customXml/itemProps3.xml><?xml version="1.0" encoding="utf-8"?>
<ds:datastoreItem xmlns:ds="http://schemas.openxmlformats.org/officeDocument/2006/customXml" ds:itemID="{34E92DD3-85F8-4022-BDBD-B90847646B17}">
  <ds:schemaRefs>
    <ds:schemaRef ds:uri="3fed7031-43d7-4d10-9acc-147efe154d4d"/>
    <ds:schemaRef ds:uri="e7dc1bc4-7a22-4dc0-9536-4fa2f2e05f4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Rhode Island Theme PP - Blank</Template>
  <TotalTime>8525</TotalTime>
  <Words>1284</Words>
  <Application>Microsoft Office PowerPoint</Application>
  <PresentationFormat>Widescreen</PresentationFormat>
  <Paragraphs>151</Paragraphs>
  <Slides>14</Slides>
  <Notes>12</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14</vt:i4>
      </vt:variant>
    </vt:vector>
  </HeadingPairs>
  <TitlesOfParts>
    <vt:vector size="25" baseType="lpstr">
      <vt:lpstr>Arial</vt:lpstr>
      <vt:lpstr>Calibri</vt:lpstr>
      <vt:lpstr>Calibri Light</vt:lpstr>
      <vt:lpstr>Franklin Gothic Book</vt:lpstr>
      <vt:lpstr>Franklin Gothic Demi Cond</vt:lpstr>
      <vt:lpstr>Symbol</vt:lpstr>
      <vt:lpstr>Times New Roman</vt:lpstr>
      <vt:lpstr>Trebuchet MS</vt:lpstr>
      <vt:lpstr>Wingdings</vt:lpstr>
      <vt:lpstr>Theme1 PPT</vt:lpstr>
      <vt:lpstr>think-cell Slide</vt:lpstr>
      <vt:lpstr>Cannabis &amp; Public Health in Rhode Island    </vt:lpstr>
      <vt:lpstr>PowerPoint Presentation</vt:lpstr>
      <vt:lpstr>Historical Context of Cannabis in the U.S.</vt:lpstr>
      <vt:lpstr>PowerPoint Presentation</vt:lpstr>
      <vt:lpstr>Cannabis Regulations in Rhode Island </vt:lpstr>
      <vt:lpstr>PowerPoint Presentation</vt:lpstr>
      <vt:lpstr>Cannabis and Benefits </vt:lpstr>
      <vt:lpstr>Cannabis Potency </vt:lpstr>
      <vt:lpstr>Cannabis Use by Rhode Island High School Students, 1997 - 2021</vt:lpstr>
      <vt:lpstr>Cannabis Use Trends from 2022 to 2024 among RI Middle &amp; High School Students</vt:lpstr>
      <vt:lpstr>Cannabis and Rhode Island Adults older than 18 years, 2017 - 2022</vt:lpstr>
      <vt:lpstr>Examples of Unregulated Cannabis Products</vt:lpstr>
      <vt:lpstr>Harm Reduction Recommendations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Reilly, Linda (BHDDH)</dc:creator>
  <cp:lastModifiedBy>Rivard, Madison (RIDOH)</cp:lastModifiedBy>
  <cp:revision>1</cp:revision>
  <dcterms:created xsi:type="dcterms:W3CDTF">2023-01-10T19:44:14Z</dcterms:created>
  <dcterms:modified xsi:type="dcterms:W3CDTF">2024-09-09T11:26:49Z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0x010100FB9BE4CE3D59CD4381917D4F96D7F2ED</vt:lpwstr>
  </property>
</Properties>
</file>